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4"/>
  </p:sldMasterIdLst>
  <p:sldIdLst>
    <p:sldId id="265" r:id="rId5"/>
    <p:sldId id="266" r:id="rId6"/>
  </p:sldIdLst>
  <p:sldSz cx="15238413" cy="85709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00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904AC1-4FBA-4404-B6FA-C5A46377CE5A}" v="2" dt="2026-01-19T16:13:07.4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0278"/>
    <p:restoredTop sz="94694"/>
  </p:normalViewPr>
  <p:slideViewPr>
    <p:cSldViewPr snapToGrid="0" snapToObjects="1">
      <p:cViewPr varScale="1">
        <p:scale>
          <a:sx n="109" d="100"/>
          <a:sy n="109" d="100"/>
        </p:scale>
        <p:origin x="5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 My Nguyen" userId="43e26cc2-c1e3-42ba-ac80-74fe4c21e613" providerId="ADAL" clId="{468461D4-48E0-41AF-84BD-9245A9BFFB0A}"/>
    <pc:docChg chg="modMainMaster">
      <pc:chgData name="Tra My Nguyen" userId="43e26cc2-c1e3-42ba-ac80-74fe4c21e613" providerId="ADAL" clId="{468461D4-48E0-41AF-84BD-9245A9BFFB0A}" dt="2026-01-19T16:13:07.470" v="1" actId="14826"/>
      <pc:docMkLst>
        <pc:docMk/>
      </pc:docMkLst>
      <pc:sldMasterChg chg="modSldLayout">
        <pc:chgData name="Tra My Nguyen" userId="43e26cc2-c1e3-42ba-ac80-74fe4c21e613" providerId="ADAL" clId="{468461D4-48E0-41AF-84BD-9245A9BFFB0A}" dt="2026-01-19T16:13:07.470" v="1" actId="14826"/>
        <pc:sldMasterMkLst>
          <pc:docMk/>
          <pc:sldMasterMk cId="2338042364" sldId="2147483714"/>
        </pc:sldMasterMkLst>
        <pc:sldLayoutChg chg="modSp">
          <pc:chgData name="Tra My Nguyen" userId="43e26cc2-c1e3-42ba-ac80-74fe4c21e613" providerId="ADAL" clId="{468461D4-48E0-41AF-84BD-9245A9BFFB0A}" dt="2026-01-19T16:12:56.509" v="0" actId="14826"/>
          <pc:sldLayoutMkLst>
            <pc:docMk/>
            <pc:sldMasterMk cId="2338042364" sldId="2147483714"/>
            <pc:sldLayoutMk cId="1549439725" sldId="2147483726"/>
          </pc:sldLayoutMkLst>
          <pc:picChg chg="mod">
            <ac:chgData name="Tra My Nguyen" userId="43e26cc2-c1e3-42ba-ac80-74fe4c21e613" providerId="ADAL" clId="{468461D4-48E0-41AF-84BD-9245A9BFFB0A}" dt="2026-01-19T16:12:56.509" v="0" actId="14826"/>
            <ac:picMkLst>
              <pc:docMk/>
              <pc:sldMasterMk cId="2338042364" sldId="2147483714"/>
              <pc:sldLayoutMk cId="1549439725" sldId="2147483726"/>
              <ac:picMk id="3" creationId="{0BA16B8C-8D61-F27D-DFF6-779B2811A8B1}"/>
            </ac:picMkLst>
          </pc:picChg>
        </pc:sldLayoutChg>
        <pc:sldLayoutChg chg="modSp">
          <pc:chgData name="Tra My Nguyen" userId="43e26cc2-c1e3-42ba-ac80-74fe4c21e613" providerId="ADAL" clId="{468461D4-48E0-41AF-84BD-9245A9BFFB0A}" dt="2026-01-19T16:13:07.470" v="1" actId="14826"/>
          <pc:sldLayoutMkLst>
            <pc:docMk/>
            <pc:sldMasterMk cId="2338042364" sldId="2147483714"/>
            <pc:sldLayoutMk cId="149830046" sldId="2147483727"/>
          </pc:sldLayoutMkLst>
          <pc:picChg chg="mod">
            <ac:chgData name="Tra My Nguyen" userId="43e26cc2-c1e3-42ba-ac80-74fe4c21e613" providerId="ADAL" clId="{468461D4-48E0-41AF-84BD-9245A9BFFB0A}" dt="2026-01-19T16:13:07.470" v="1" actId="14826"/>
            <ac:picMkLst>
              <pc:docMk/>
              <pc:sldMasterMk cId="2338042364" sldId="2147483714"/>
              <pc:sldLayoutMk cId="149830046" sldId="2147483727"/>
              <ac:picMk id="7" creationId="{CACFBACF-878E-01B2-4E1C-A95E7C0C1361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T_2022_Twitter_Vorlage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BA16B8C-8D61-F27D-DFF6-779B2811A8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758" y="2011"/>
            <a:ext cx="15230894" cy="8568901"/>
          </a:xfrm>
          <a:prstGeom prst="rect">
            <a:avLst/>
          </a:prstGeom>
        </p:spPr>
      </p:pic>
      <p:sp>
        <p:nvSpPr>
          <p:cNvPr id="30" name="Textplatzhalter 25">
            <a:extLst>
              <a:ext uri="{FF2B5EF4-FFF2-40B4-BE49-F238E27FC236}">
                <a16:creationId xmlns:a16="http://schemas.microsoft.com/office/drawing/2014/main" id="{9737CE73-E462-EE57-6677-E9C3CF1108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5043" y="952136"/>
            <a:ext cx="8491359" cy="3971761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7200" b="1" i="0" spc="24" baseline="0">
                <a:solidFill>
                  <a:schemeClr val="bg1"/>
                </a:solidFill>
                <a:latin typeface="TheSans C4s Bold" panose="020B0702050302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Hier steht Ihr Veranstaltungstitel</a:t>
            </a: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9DCA57CD-6E4E-EC71-808B-DEF9C765AA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-300000">
            <a:off x="10378956" y="1768607"/>
            <a:ext cx="3058952" cy="1478409"/>
          </a:xfrm>
          <a:solidFill>
            <a:srgbClr val="AA0064"/>
          </a:solidFill>
        </p:spPr>
        <p:txBody>
          <a:bodyPr wrap="none" lIns="360000" tIns="288000" rIns="360000" bIns="288000" anchor="ctr" anchorCtr="0">
            <a:spAutoFit/>
          </a:bodyPr>
          <a:lstStyle>
            <a:lvl1pPr marL="0" indent="0" algn="ctr">
              <a:buNone/>
              <a:defRPr sz="3200" b="1" i="0" spc="47" baseline="0">
                <a:solidFill>
                  <a:schemeClr val="bg1"/>
                </a:solidFill>
                <a:latin typeface="TheSans C4s Bold" panose="020B0702050302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XX.06.</a:t>
            </a:r>
            <a:br>
              <a:rPr lang="de-DE" dirty="0"/>
            </a:br>
            <a:r>
              <a:rPr lang="de-DE" dirty="0"/>
              <a:t>HH:MM Uhr</a:t>
            </a:r>
          </a:p>
        </p:txBody>
      </p:sp>
    </p:spTree>
    <p:extLst>
      <p:ext uri="{BB962C8B-B14F-4D97-AF65-F5344CB8AC3E}">
        <p14:creationId xmlns:p14="http://schemas.microsoft.com/office/powerpoint/2010/main" val="1549439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T_2022_Twitter_Vorlage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CACFBACF-878E-01B2-4E1C-A95E7C0C13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758" y="2011"/>
            <a:ext cx="15230894" cy="8568901"/>
          </a:xfrm>
          <a:prstGeom prst="rect">
            <a:avLst/>
          </a:prstGeom>
        </p:spPr>
      </p:pic>
      <p:sp>
        <p:nvSpPr>
          <p:cNvPr id="30" name="Textplatzhalter 25">
            <a:extLst>
              <a:ext uri="{FF2B5EF4-FFF2-40B4-BE49-F238E27FC236}">
                <a16:creationId xmlns:a16="http://schemas.microsoft.com/office/drawing/2014/main" id="{9737CE73-E462-EE57-6677-E9C3CF1108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5043" y="3229142"/>
            <a:ext cx="8491359" cy="1694754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4500" b="0" i="0" spc="24" baseline="0">
                <a:solidFill>
                  <a:schemeClr val="bg1"/>
                </a:solidFill>
                <a:latin typeface="TheSans C4s Regular" panose="020B0502050302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6" name="Textplatzhalter 25">
            <a:extLst>
              <a:ext uri="{FF2B5EF4-FFF2-40B4-BE49-F238E27FC236}">
                <a16:creationId xmlns:a16="http://schemas.microsoft.com/office/drawing/2014/main" id="{D9D8523A-E0D0-32CB-E36A-5EAA619D73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5043" y="1224173"/>
            <a:ext cx="8491359" cy="1849862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5500" b="1" i="0" spc="24" baseline="0">
                <a:solidFill>
                  <a:schemeClr val="bg1"/>
                </a:solidFill>
                <a:latin typeface="TheSans C4s Bold" panose="020B0702050302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Hier steht Ihr Veranstaltungstitel</a:t>
            </a:r>
          </a:p>
        </p:txBody>
      </p:sp>
      <p:sp>
        <p:nvSpPr>
          <p:cNvPr id="10" name="Textplatzhalter 25">
            <a:extLst>
              <a:ext uri="{FF2B5EF4-FFF2-40B4-BE49-F238E27FC236}">
                <a16:creationId xmlns:a16="http://schemas.microsoft.com/office/drawing/2014/main" id="{E4A8142E-4B56-211F-BEE9-0E2C0FE634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-300000">
            <a:off x="10378956" y="1768607"/>
            <a:ext cx="3058952" cy="1478409"/>
          </a:xfrm>
          <a:solidFill>
            <a:srgbClr val="AA0064"/>
          </a:solidFill>
        </p:spPr>
        <p:txBody>
          <a:bodyPr wrap="none" lIns="360000" tIns="288000" rIns="360000" bIns="288000" anchor="ctr" anchorCtr="0">
            <a:spAutoFit/>
          </a:bodyPr>
          <a:lstStyle>
            <a:lvl1pPr marL="0" indent="0" algn="ctr">
              <a:buNone/>
              <a:defRPr sz="3200" b="1" i="0" spc="47" baseline="0">
                <a:solidFill>
                  <a:schemeClr val="bg1"/>
                </a:solidFill>
                <a:latin typeface="TheSans C4s Bold" panose="020B0702050302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XX.06.</a:t>
            </a:r>
            <a:br>
              <a:rPr lang="de-DE" dirty="0"/>
            </a:br>
            <a:r>
              <a:rPr lang="de-DE" dirty="0"/>
              <a:t>HH:MM Uhr</a:t>
            </a:r>
          </a:p>
        </p:txBody>
      </p:sp>
    </p:spTree>
    <p:extLst>
      <p:ext uri="{BB962C8B-B14F-4D97-AF65-F5344CB8AC3E}">
        <p14:creationId xmlns:p14="http://schemas.microsoft.com/office/powerpoint/2010/main" val="149830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7641" y="456322"/>
            <a:ext cx="13143131" cy="1656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641" y="2281609"/>
            <a:ext cx="13143131" cy="543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641" y="7943967"/>
            <a:ext cx="3428643" cy="456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3B1E3-B23B-554C-8B14-2D991F367475}" type="datetimeFigureOut">
              <a:rPr lang="de-DE" smtClean="0"/>
              <a:t>19.01.2026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7725" y="7943967"/>
            <a:ext cx="5142964" cy="456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2129" y="7943967"/>
            <a:ext cx="3428643" cy="456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E080A-DDB2-BC43-8ABA-BB9CC760DB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80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</p:sldLayoutIdLst>
  <p:txStyles>
    <p:titleStyle>
      <a:lvl1pPr algn="l" defTabSz="1142817" rtl="0" eaLnBrk="1" latinLnBrk="0" hangingPunct="1">
        <a:lnSpc>
          <a:spcPct val="90000"/>
        </a:lnSpc>
        <a:spcBef>
          <a:spcPct val="0"/>
        </a:spcBef>
        <a:buNone/>
        <a:defRPr sz="5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04" indent="-285704" algn="l" defTabSz="1142817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3499" kern="1200">
          <a:solidFill>
            <a:schemeClr val="tx1"/>
          </a:solidFill>
          <a:latin typeface="+mn-lt"/>
          <a:ea typeface="+mn-ea"/>
          <a:cs typeface="+mn-cs"/>
        </a:defRPr>
      </a:lvl1pPr>
      <a:lvl2pPr marL="857113" indent="-285704" algn="l" defTabSz="1142817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428521" indent="-285704" algn="l" defTabSz="1142817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99930" indent="-285704" algn="l" defTabSz="1142817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4pPr>
      <a:lvl5pPr marL="2571339" indent="-285704" algn="l" defTabSz="1142817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5pPr>
      <a:lvl6pPr marL="3142747" indent="-285704" algn="l" defTabSz="1142817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6pPr>
      <a:lvl7pPr marL="3714156" indent="-285704" algn="l" defTabSz="1142817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7pPr>
      <a:lvl8pPr marL="4285564" indent="-285704" algn="l" defTabSz="1142817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8pPr>
      <a:lvl9pPr marL="4856973" indent="-285704" algn="l" defTabSz="1142817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817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1pPr>
      <a:lvl2pPr marL="571409" algn="l" defTabSz="1142817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7" algn="l" defTabSz="1142817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714226" algn="l" defTabSz="1142817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4pPr>
      <a:lvl5pPr marL="2285634" algn="l" defTabSz="1142817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5pPr>
      <a:lvl6pPr marL="2857043" algn="l" defTabSz="1142817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6pPr>
      <a:lvl7pPr marL="3428451" algn="l" defTabSz="1142817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7pPr>
      <a:lvl8pPr marL="3999860" algn="l" defTabSz="1142817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8pPr>
      <a:lvl9pPr marL="4571268" algn="l" defTabSz="1142817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10691AE-34B8-0CCE-0C7C-5661D340A0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FCD1206-8FFD-F9FA-4B75-2D897942B2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9649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DF173B1-BE01-BF16-8FC3-650522BF33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DB332B0-2D4E-F495-107A-963EFC0C55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6522826-9CE5-CDEA-398E-DA33174787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8185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3DBB0020864F3438592DBCDCECB47DD" ma:contentTypeVersion="15" ma:contentTypeDescription="Ein neues Dokument erstellen." ma:contentTypeScope="" ma:versionID="1cdc1e0b44c605bb0f86b15d6d5682d5">
  <xsd:schema xmlns:xsd="http://www.w3.org/2001/XMLSchema" xmlns:xs="http://www.w3.org/2001/XMLSchema" xmlns:p="http://schemas.microsoft.com/office/2006/metadata/properties" xmlns:ns2="af3ee3df-f988-4bce-9085-dbbd93c42352" xmlns:ns3="676b2033-fa26-4809-874a-1181aa3c21ea" targetNamespace="http://schemas.microsoft.com/office/2006/metadata/properties" ma:root="true" ma:fieldsID="5b5c5d72c5392d34d14e6b7567758974" ns2:_="" ns3:_="">
    <xsd:import namespace="af3ee3df-f988-4bce-9085-dbbd93c42352"/>
    <xsd:import namespace="676b2033-fa26-4809-874a-1181aa3c21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3ee3df-f988-4bce-9085-dbbd93c423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Bildmarkierungen" ma:readOnly="false" ma:fieldId="{5cf76f15-5ced-4ddc-b409-7134ff3c332f}" ma:taxonomyMulti="true" ma:sspId="3b76741d-2708-46a6-bf97-e878451aa8a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6b2033-fa26-4809-874a-1181aa3c21ea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cf52f2f1-15f7-4216-9857-e8955ab6bf29}" ma:internalName="TaxCatchAll" ma:showField="CatchAllData" ma:web="676b2033-fa26-4809-874a-1181aa3c21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76b2033-fa26-4809-874a-1181aa3c21ea" xsi:nil="true"/>
    <lcf76f155ced4ddcb4097134ff3c332f xmlns="af3ee3df-f988-4bce-9085-dbbd93c4235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340DB57-A333-48AB-B92F-588AF018CC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C41931-1593-49D5-9906-E030D980F298}"/>
</file>

<file path=customXml/itemProps3.xml><?xml version="1.0" encoding="utf-8"?>
<ds:datastoreItem xmlns:ds="http://schemas.openxmlformats.org/officeDocument/2006/customXml" ds:itemID="{4FED8D88-5D74-4418-81CB-58E7851CA381}">
  <ds:schemaRefs>
    <ds:schemaRef ds:uri="http://schemas.microsoft.com/office/2006/metadata/properties"/>
    <ds:schemaRef ds:uri="http://schemas.microsoft.com/office/infopath/2007/PartnerControls"/>
    <ds:schemaRef ds:uri="676b2033-fa26-4809-874a-1181aa3c21ea"/>
    <ds:schemaRef ds:uri="af3ee3df-f988-4bce-9085-dbbd93c4235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Benutzerdefiniert</PresentationFormat>
  <Paragraphs>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TheSans C4s Bold</vt:lpstr>
      <vt:lpstr>TheSans C4s Regular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Juliane Strehmann</dc:creator>
  <cp:lastModifiedBy>Tra My Nguyen</cp:lastModifiedBy>
  <cp:revision>10</cp:revision>
  <dcterms:created xsi:type="dcterms:W3CDTF">2022-04-26T12:38:04Z</dcterms:created>
  <dcterms:modified xsi:type="dcterms:W3CDTF">2026-01-19T16:13:07Z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0x01010003DBB0020864F3438592DBCDCECB47DD</vt:lpwstr>
  </property>
  <property fmtid="{D5CDD505-2E9C-101B-9397-08002B2CF9AE}" pid="3" name="Order">
    <vt:r8>3287000</vt:r8>
  </property>
  <property fmtid="{D5CDD505-2E9C-101B-9397-08002B2CF9AE}" pid="4" name="MediaServiceImageTags">
    <vt:lpwstr/>
  </property>
</Properties>
</file>