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handoutMasterIdLst>
    <p:handoutMasterId r:id="rId6"/>
  </p:handoutMasterIdLst>
  <p:sldIdLst>
    <p:sldId id="258" r:id="rId5"/>
  </p:sldIdLst>
  <p:sldSz cx="15238413" cy="19051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7C22D-9807-4CBF-9B34-B55695F6726C}" v="1" dt="2026-01-19T16:03:45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94"/>
  </p:normalViewPr>
  <p:slideViewPr>
    <p:cSldViewPr snapToGrid="0" snapToObjects="1">
      <p:cViewPr varScale="1">
        <p:scale>
          <a:sx n="47" d="100"/>
          <a:sy n="47" d="100"/>
        </p:scale>
        <p:origin x="33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 My Nguyen" userId="43e26cc2-c1e3-42ba-ac80-74fe4c21e613" providerId="ADAL" clId="{468461D4-48E0-41AF-84BD-9245A9BFFB0A}"/>
    <pc:docChg chg="undo custSel modMainMaster">
      <pc:chgData name="Tra My Nguyen" userId="43e26cc2-c1e3-42ba-ac80-74fe4c21e613" providerId="ADAL" clId="{468461D4-48E0-41AF-84BD-9245A9BFFB0A}" dt="2026-01-19T16:03:45.131" v="2" actId="14826"/>
      <pc:docMkLst>
        <pc:docMk/>
      </pc:docMkLst>
      <pc:sldMasterChg chg="modSldLayout">
        <pc:chgData name="Tra My Nguyen" userId="43e26cc2-c1e3-42ba-ac80-74fe4c21e613" providerId="ADAL" clId="{468461D4-48E0-41AF-84BD-9245A9BFFB0A}" dt="2026-01-19T16:03:45.131" v="2" actId="14826"/>
        <pc:sldMasterMkLst>
          <pc:docMk/>
          <pc:sldMasterMk cId="3621114686" sldId="2147483673"/>
        </pc:sldMasterMkLst>
        <pc:sldLayoutChg chg="modSp mod">
          <pc:chgData name="Tra My Nguyen" userId="43e26cc2-c1e3-42ba-ac80-74fe4c21e613" providerId="ADAL" clId="{468461D4-48E0-41AF-84BD-9245A9BFFB0A}" dt="2026-01-19T16:03:45.131" v="2" actId="14826"/>
          <pc:sldLayoutMkLst>
            <pc:docMk/>
            <pc:sldMasterMk cId="3621114686" sldId="2147483673"/>
            <pc:sldLayoutMk cId="1416080745" sldId="2147483685"/>
          </pc:sldLayoutMkLst>
          <pc:picChg chg="mod">
            <ac:chgData name="Tra My Nguyen" userId="43e26cc2-c1e3-42ba-ac80-74fe4c21e613" providerId="ADAL" clId="{468461D4-48E0-41AF-84BD-9245A9BFFB0A}" dt="2026-01-19T16:03:45.131" v="2" actId="14826"/>
            <ac:picMkLst>
              <pc:docMk/>
              <pc:sldMasterMk cId="3621114686" sldId="2147483673"/>
              <pc:sldLayoutMk cId="1416080745" sldId="2147483685"/>
              <ac:picMk id="3" creationId="{8C60CC50-B212-2388-BA92-AE67CDEC27FB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31DEC84-F352-F753-C28A-E6B4E8421D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548155-B5FB-56AC-08A3-B625123CE8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BD386-F376-4B7D-8973-8EC2CA55CE06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8025B9-281F-A037-E62B-A94C4FFEF3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7BD02F8-8B95-BBD7-F027-5633F415A6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73C83-A0BD-4391-99E6-3CC444BB41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568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T_2022_Facebook-hoch_Vor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C60CC50-B212-2388-BA92-AE67CDEC27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14" y="1"/>
            <a:ext cx="15235198" cy="19043998"/>
          </a:xfrm>
          <a:prstGeom prst="rect">
            <a:avLst/>
          </a:prstGeom>
        </p:spPr>
      </p:pic>
      <p:sp>
        <p:nvSpPr>
          <p:cNvPr id="30" name="Textplatzhalter 25">
            <a:extLst>
              <a:ext uri="{FF2B5EF4-FFF2-40B4-BE49-F238E27FC236}">
                <a16:creationId xmlns:a16="http://schemas.microsoft.com/office/drawing/2014/main" id="{9737CE73-E462-EE57-6677-E9C3CF1108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640" y="6459910"/>
            <a:ext cx="13679133" cy="565200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0200" b="1" i="0" spc="56" baseline="0">
                <a:solidFill>
                  <a:schemeClr val="bg1"/>
                </a:solidFill>
                <a:latin typeface="TheSans C4s Bold" panose="020B0702050302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Hier steht Ihr Veranstaltungstitel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9DCA57CD-6E4E-EC71-808B-DEF9C765AA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-300000">
            <a:off x="4119176" y="3544611"/>
            <a:ext cx="7296330" cy="1318750"/>
          </a:xfrm>
          <a:solidFill>
            <a:srgbClr val="AA0064"/>
          </a:solidFill>
        </p:spPr>
        <p:txBody>
          <a:bodyPr wrap="none" lIns="360000" tIns="288000" rIns="360000" bIns="288000" anchor="ctr" anchorCtr="0">
            <a:spAutoFit/>
          </a:bodyPr>
          <a:lstStyle>
            <a:lvl1pPr marL="0" indent="0" algn="ctr">
              <a:buNone/>
              <a:defRPr sz="5200" b="1" i="0" spc="111" baseline="0">
                <a:solidFill>
                  <a:schemeClr val="bg1"/>
                </a:solidFill>
                <a:latin typeface="TheSans C4s Bold" panose="020B0702050302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XX.06. | HH:MM Uhr</a:t>
            </a:r>
          </a:p>
        </p:txBody>
      </p:sp>
    </p:spTree>
    <p:extLst>
      <p:ext uri="{BB962C8B-B14F-4D97-AF65-F5344CB8AC3E}">
        <p14:creationId xmlns:p14="http://schemas.microsoft.com/office/powerpoint/2010/main" val="141608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641" y="1014325"/>
            <a:ext cx="13143131" cy="368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641" y="5071603"/>
            <a:ext cx="13143131" cy="12088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641" y="17658004"/>
            <a:ext cx="3428643" cy="1014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3B1E3-B23B-554C-8B14-2D991F367475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725" y="17658004"/>
            <a:ext cx="5142964" cy="1014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2129" y="17658004"/>
            <a:ext cx="3428643" cy="1014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E080A-DDB2-BC43-8ABA-BB9CC760DB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11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1523848" rtl="0" eaLnBrk="1" latinLnBrk="0" hangingPunct="1">
        <a:lnSpc>
          <a:spcPct val="90000"/>
        </a:lnSpc>
        <a:spcBef>
          <a:spcPct val="0"/>
        </a:spcBef>
        <a:buNone/>
        <a:defRPr sz="73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62" indent="-380962" algn="l" defTabSz="1523848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4666" kern="1200">
          <a:solidFill>
            <a:schemeClr val="tx1"/>
          </a:solidFill>
          <a:latin typeface="+mn-lt"/>
          <a:ea typeface="+mn-ea"/>
          <a:cs typeface="+mn-cs"/>
        </a:defRPr>
      </a:lvl1pPr>
      <a:lvl2pPr marL="1142886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904810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666733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428657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190581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952505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429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476352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1924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8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771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7695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09619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1543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3467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5390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331A962-F3C7-30DA-D81A-391706E94D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D44544-7E94-6F38-9DAC-08DCAC439B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3873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DBB0020864F3438592DBCDCECB47DD" ma:contentTypeVersion="15" ma:contentTypeDescription="Ein neues Dokument erstellen." ma:contentTypeScope="" ma:versionID="1cdc1e0b44c605bb0f86b15d6d5682d5">
  <xsd:schema xmlns:xsd="http://www.w3.org/2001/XMLSchema" xmlns:xs="http://www.w3.org/2001/XMLSchema" xmlns:p="http://schemas.microsoft.com/office/2006/metadata/properties" xmlns:ns2="af3ee3df-f988-4bce-9085-dbbd93c42352" xmlns:ns3="676b2033-fa26-4809-874a-1181aa3c21ea" targetNamespace="http://schemas.microsoft.com/office/2006/metadata/properties" ma:root="true" ma:fieldsID="5b5c5d72c5392d34d14e6b7567758974" ns2:_="" ns3:_="">
    <xsd:import namespace="af3ee3df-f988-4bce-9085-dbbd93c42352"/>
    <xsd:import namespace="676b2033-fa26-4809-874a-1181aa3c21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3ee3df-f988-4bce-9085-dbbd93c423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3b76741d-2708-46a6-bf97-e878451aa8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6b2033-fa26-4809-874a-1181aa3c21e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f52f2f1-15f7-4216-9857-e8955ab6bf29}" ma:internalName="TaxCatchAll" ma:showField="CatchAllData" ma:web="676b2033-fa26-4809-874a-1181aa3c21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6b2033-fa26-4809-874a-1181aa3c21ea" xsi:nil="true"/>
    <lcf76f155ced4ddcb4097134ff3c332f xmlns="af3ee3df-f988-4bce-9085-dbbd93c4235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F7CE54-CA8C-438B-8842-3FE1F5C1C618}"/>
</file>

<file path=customXml/itemProps2.xml><?xml version="1.0" encoding="utf-8"?>
<ds:datastoreItem xmlns:ds="http://schemas.openxmlformats.org/officeDocument/2006/customXml" ds:itemID="{43248CBF-69FD-4D49-BDC2-DA1EF4CC254A}">
  <ds:schemaRefs>
    <ds:schemaRef ds:uri="http://schemas.microsoft.com/office/2006/metadata/properties"/>
    <ds:schemaRef ds:uri="http://schemas.microsoft.com/office/infopath/2007/PartnerControls"/>
    <ds:schemaRef ds:uri="676b2033-fa26-4809-874a-1181aa3c21ea"/>
    <ds:schemaRef ds:uri="af3ee3df-f988-4bce-9085-dbbd93c42352"/>
  </ds:schemaRefs>
</ds:datastoreItem>
</file>

<file path=customXml/itemProps3.xml><?xml version="1.0" encoding="utf-8"?>
<ds:datastoreItem xmlns:ds="http://schemas.openxmlformats.org/officeDocument/2006/customXml" ds:itemID="{E7CA793D-C6BE-449A-82E3-CAD7463EB3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TheSans C4s Bold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Juliane Strehmann</dc:creator>
  <cp:lastModifiedBy>Tra My Nguyen</cp:lastModifiedBy>
  <cp:revision>7</cp:revision>
  <dcterms:created xsi:type="dcterms:W3CDTF">2022-04-26T12:38:04Z</dcterms:created>
  <dcterms:modified xsi:type="dcterms:W3CDTF">2026-01-19T16:03:55Z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0x01010003DBB0020864F3438592DBCDCECB47DD</vt:lpwstr>
  </property>
  <property fmtid="{D5CDD505-2E9C-101B-9397-08002B2CF9AE}" pid="3" name="Order">
    <vt:r8>3286200</vt:r8>
  </property>
  <property fmtid="{D5CDD505-2E9C-101B-9397-08002B2CF9AE}" pid="4" name="MediaServiceImageTags">
    <vt:lpwstr/>
  </property>
</Properties>
</file>