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</p:sldIdLst>
  <p:sldSz cx="6858000" cy="8572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0064"/>
    <a:srgbClr val="421B67"/>
    <a:srgbClr val="006F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1419B2-CE5E-45E9-AC41-4D981AD49D87}" v="26" dt="2026-04-29T09:50:29.1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>
        <p:scale>
          <a:sx n="100" d="100"/>
          <a:sy n="100" d="100"/>
        </p:scale>
        <p:origin x="2106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 My Nguyen" userId="43e26cc2-c1e3-42ba-ac80-74fe4c21e613" providerId="ADAL" clId="{468461D4-48E0-41AF-84BD-9245A9BFFB0A}"/>
    <pc:docChg chg="undo custSel addSld modSld modMainMaster">
      <pc:chgData name="Tra My Nguyen" userId="43e26cc2-c1e3-42ba-ac80-74fe4c21e613" providerId="ADAL" clId="{468461D4-48E0-41AF-84BD-9245A9BFFB0A}" dt="2026-04-29T09:51:13.532" v="606" actId="700"/>
      <pc:docMkLst>
        <pc:docMk/>
      </pc:docMkLst>
      <pc:sldChg chg="addSp delSp modSp mod modClrScheme chgLayout">
        <pc:chgData name="Tra My Nguyen" userId="43e26cc2-c1e3-42ba-ac80-74fe4c21e613" providerId="ADAL" clId="{468461D4-48E0-41AF-84BD-9245A9BFFB0A}" dt="2026-04-28T10:19:20.260" v="399" actId="1076"/>
        <pc:sldMkLst>
          <pc:docMk/>
          <pc:sldMk cId="3023174185" sldId="256"/>
        </pc:sldMkLst>
        <pc:spChg chg="mod">
          <ac:chgData name="Tra My Nguyen" userId="43e26cc2-c1e3-42ba-ac80-74fe4c21e613" providerId="ADAL" clId="{468461D4-48E0-41AF-84BD-9245A9BFFB0A}" dt="2026-04-28T10:19:20.260" v="399" actId="1076"/>
          <ac:spMkLst>
            <pc:docMk/>
            <pc:sldMk cId="3023174185" sldId="256"/>
            <ac:spMk id="4" creationId="{E76C8401-E22D-6DE3-5AD0-C794A4E1B912}"/>
          </ac:spMkLst>
        </pc:spChg>
        <pc:spChg chg="add del mod ord">
          <ac:chgData name="Tra My Nguyen" userId="43e26cc2-c1e3-42ba-ac80-74fe4c21e613" providerId="ADAL" clId="{468461D4-48E0-41AF-84BD-9245A9BFFB0A}" dt="2026-04-28T10:19:16.506" v="398" actId="478"/>
          <ac:spMkLst>
            <pc:docMk/>
            <pc:sldMk cId="3023174185" sldId="256"/>
            <ac:spMk id="5" creationId="{F4D25215-55AC-089A-9E5B-C1A3E01C3A47}"/>
          </ac:spMkLst>
        </pc:spChg>
      </pc:sldChg>
      <pc:sldChg chg="addSp delSp modSp mod chgLayout">
        <pc:chgData name="Tra My Nguyen" userId="43e26cc2-c1e3-42ba-ac80-74fe4c21e613" providerId="ADAL" clId="{468461D4-48E0-41AF-84BD-9245A9BFFB0A}" dt="2026-04-29T09:36:59.372" v="496" actId="14100"/>
        <pc:sldMkLst>
          <pc:docMk/>
          <pc:sldMk cId="1908465126" sldId="257"/>
        </pc:sldMkLst>
        <pc:spChg chg="add mod">
          <ac:chgData name="Tra My Nguyen" userId="43e26cc2-c1e3-42ba-ac80-74fe4c21e613" providerId="ADAL" clId="{468461D4-48E0-41AF-84BD-9245A9BFFB0A}" dt="2026-04-29T09:36:59.372" v="496" actId="14100"/>
          <ac:spMkLst>
            <pc:docMk/>
            <pc:sldMk cId="1908465126" sldId="257"/>
            <ac:spMk id="2" creationId="{07EB4CFF-A59C-E8DB-DE1C-977B892E1315}"/>
          </ac:spMkLst>
        </pc:spChg>
        <pc:spChg chg="add del mod">
          <ac:chgData name="Tra My Nguyen" userId="43e26cc2-c1e3-42ba-ac80-74fe4c21e613" providerId="ADAL" clId="{468461D4-48E0-41AF-84BD-9245A9BFFB0A}" dt="2026-04-28T10:01:42.774" v="97" actId="700"/>
          <ac:spMkLst>
            <pc:docMk/>
            <pc:sldMk cId="1908465126" sldId="257"/>
            <ac:spMk id="2" creationId="{1BBC8B5F-0DA7-5EBD-9BCD-11B3F585D987}"/>
          </ac:spMkLst>
        </pc:spChg>
        <pc:spChg chg="add del mod ord">
          <ac:chgData name="Tra My Nguyen" userId="43e26cc2-c1e3-42ba-ac80-74fe4c21e613" providerId="ADAL" clId="{468461D4-48E0-41AF-84BD-9245A9BFFB0A}" dt="2026-04-28T10:19:24.821" v="400" actId="700"/>
          <ac:spMkLst>
            <pc:docMk/>
            <pc:sldMk cId="1908465126" sldId="257"/>
            <ac:spMk id="3" creationId="{307AEE53-F274-2127-DC60-2BCCAAD50B0B}"/>
          </ac:spMkLst>
        </pc:spChg>
        <pc:spChg chg="del">
          <ac:chgData name="Tra My Nguyen" userId="43e26cc2-c1e3-42ba-ac80-74fe4c21e613" providerId="ADAL" clId="{468461D4-48E0-41AF-84BD-9245A9BFFB0A}" dt="2026-04-28T09:50:04.146" v="0" actId="478"/>
          <ac:spMkLst>
            <pc:docMk/>
            <pc:sldMk cId="1908465126" sldId="257"/>
            <ac:spMk id="4" creationId="{F1AF6955-CD38-87DF-A94E-5778CBA87D5D}"/>
          </ac:spMkLst>
        </pc:spChg>
        <pc:spChg chg="add del mod ord">
          <ac:chgData name="Tra My Nguyen" userId="43e26cc2-c1e3-42ba-ac80-74fe4c21e613" providerId="ADAL" clId="{468461D4-48E0-41AF-84BD-9245A9BFFB0A}" dt="2026-04-28T10:19:24.821" v="400" actId="700"/>
          <ac:spMkLst>
            <pc:docMk/>
            <pc:sldMk cId="1908465126" sldId="257"/>
            <ac:spMk id="5" creationId="{115D50FF-5696-CEC2-79B9-C33A0C375FEF}"/>
          </ac:spMkLst>
        </pc:spChg>
        <pc:spChg chg="add mod ord">
          <ac:chgData name="Tra My Nguyen" userId="43e26cc2-c1e3-42ba-ac80-74fe4c21e613" providerId="ADAL" clId="{468461D4-48E0-41AF-84BD-9245A9BFFB0A}" dt="2026-04-28T10:19:32.446" v="402" actId="171"/>
          <ac:spMkLst>
            <pc:docMk/>
            <pc:sldMk cId="1908465126" sldId="257"/>
            <ac:spMk id="6" creationId="{F81D8435-4CD4-6CB6-4565-300BFA65A693}"/>
          </ac:spMkLst>
        </pc:spChg>
        <pc:spChg chg="add mod ord">
          <ac:chgData name="Tra My Nguyen" userId="43e26cc2-c1e3-42ba-ac80-74fe4c21e613" providerId="ADAL" clId="{468461D4-48E0-41AF-84BD-9245A9BFFB0A}" dt="2026-04-28T10:19:24.821" v="400" actId="700"/>
          <ac:spMkLst>
            <pc:docMk/>
            <pc:sldMk cId="1908465126" sldId="257"/>
            <ac:spMk id="7" creationId="{DE8EF08C-FB8E-1C3F-F2FB-EE08A7E71C9A}"/>
          </ac:spMkLst>
        </pc:spChg>
        <pc:spChg chg="mod">
          <ac:chgData name="Tra My Nguyen" userId="43e26cc2-c1e3-42ba-ac80-74fe4c21e613" providerId="ADAL" clId="{468461D4-48E0-41AF-84BD-9245A9BFFB0A}" dt="2026-04-28T10:22:24.260" v="407"/>
          <ac:spMkLst>
            <pc:docMk/>
            <pc:sldMk cId="1908465126" sldId="257"/>
            <ac:spMk id="18" creationId="{CE326399-78C5-B80E-CFEA-E7B73C017B03}"/>
          </ac:spMkLst>
        </pc:spChg>
        <pc:spChg chg="mod">
          <ac:chgData name="Tra My Nguyen" userId="43e26cc2-c1e3-42ba-ac80-74fe4c21e613" providerId="ADAL" clId="{468461D4-48E0-41AF-84BD-9245A9BFFB0A}" dt="2026-04-28T10:22:24.260" v="407"/>
          <ac:spMkLst>
            <pc:docMk/>
            <pc:sldMk cId="1908465126" sldId="257"/>
            <ac:spMk id="19" creationId="{B71F3CF5-1C55-A9F0-21D7-56764693DC84}"/>
          </ac:spMkLst>
        </pc:spChg>
        <pc:grpChg chg="add mod">
          <ac:chgData name="Tra My Nguyen" userId="43e26cc2-c1e3-42ba-ac80-74fe4c21e613" providerId="ADAL" clId="{468461D4-48E0-41AF-84BD-9245A9BFFB0A}" dt="2026-04-28T10:22:24.260" v="407"/>
          <ac:grpSpMkLst>
            <pc:docMk/>
            <pc:sldMk cId="1908465126" sldId="257"/>
            <ac:grpSpMk id="20" creationId="{D7087A25-3D7B-1FA3-92D6-50B1400C6965}"/>
          </ac:grpSpMkLst>
        </pc:grpChg>
      </pc:sldChg>
      <pc:sldChg chg="addSp delSp modSp add mod">
        <pc:chgData name="Tra My Nguyen" userId="43e26cc2-c1e3-42ba-ac80-74fe4c21e613" providerId="ADAL" clId="{468461D4-48E0-41AF-84BD-9245A9BFFB0A}" dt="2026-04-29T09:40:10.819" v="499" actId="1035"/>
        <pc:sldMkLst>
          <pc:docMk/>
          <pc:sldMk cId="2797955157" sldId="258"/>
        </pc:sldMkLst>
        <pc:spChg chg="add mod">
          <ac:chgData name="Tra My Nguyen" userId="43e26cc2-c1e3-42ba-ac80-74fe4c21e613" providerId="ADAL" clId="{468461D4-48E0-41AF-84BD-9245A9BFFB0A}" dt="2026-04-29T09:37:09.501" v="497"/>
          <ac:spMkLst>
            <pc:docMk/>
            <pc:sldMk cId="2797955157" sldId="258"/>
            <ac:spMk id="2" creationId="{2E9A14CA-DE92-4A62-3F95-01FA76B7B202}"/>
          </ac:spMkLst>
        </pc:spChg>
        <pc:spChg chg="add del">
          <ac:chgData name="Tra My Nguyen" userId="43e26cc2-c1e3-42ba-ac80-74fe4c21e613" providerId="ADAL" clId="{468461D4-48E0-41AF-84BD-9245A9BFFB0A}" dt="2026-04-28T10:23:31.792" v="412" actId="931"/>
          <ac:spMkLst>
            <pc:docMk/>
            <pc:sldMk cId="2797955157" sldId="258"/>
            <ac:spMk id="3" creationId="{EFABCC62-C66E-9407-F9FB-8197043B1CAA}"/>
          </ac:spMkLst>
        </pc:spChg>
        <pc:spChg chg="mod">
          <ac:chgData name="Tra My Nguyen" userId="43e26cc2-c1e3-42ba-ac80-74fe4c21e613" providerId="ADAL" clId="{468461D4-48E0-41AF-84BD-9245A9BFFB0A}" dt="2026-04-29T09:40:10.819" v="499" actId="1035"/>
          <ac:spMkLst>
            <pc:docMk/>
            <pc:sldMk cId="2797955157" sldId="258"/>
            <ac:spMk id="5" creationId="{7ED437EB-C9F3-1C1B-42D1-D1F158592CFA}"/>
          </ac:spMkLst>
        </pc:spChg>
        <pc:spChg chg="mod">
          <ac:chgData name="Tra My Nguyen" userId="43e26cc2-c1e3-42ba-ac80-74fe4c21e613" providerId="ADAL" clId="{468461D4-48E0-41AF-84BD-9245A9BFFB0A}" dt="2026-04-28T10:22:27.926" v="408"/>
          <ac:spMkLst>
            <pc:docMk/>
            <pc:sldMk cId="2797955157" sldId="258"/>
            <ac:spMk id="7" creationId="{3F3C42AC-54BA-9A26-BA57-08BFBE1AA8DC}"/>
          </ac:spMkLst>
        </pc:spChg>
        <pc:spChg chg="mod">
          <ac:chgData name="Tra My Nguyen" userId="43e26cc2-c1e3-42ba-ac80-74fe4c21e613" providerId="ADAL" clId="{468461D4-48E0-41AF-84BD-9245A9BFFB0A}" dt="2026-04-28T10:22:27.926" v="408"/>
          <ac:spMkLst>
            <pc:docMk/>
            <pc:sldMk cId="2797955157" sldId="258"/>
            <ac:spMk id="8" creationId="{1FE04772-0677-B55C-CCDD-FCC51D6B260E}"/>
          </ac:spMkLst>
        </pc:spChg>
        <pc:grpChg chg="add mod">
          <ac:chgData name="Tra My Nguyen" userId="43e26cc2-c1e3-42ba-ac80-74fe4c21e613" providerId="ADAL" clId="{468461D4-48E0-41AF-84BD-9245A9BFFB0A}" dt="2026-04-28T10:22:27.926" v="408"/>
          <ac:grpSpMkLst>
            <pc:docMk/>
            <pc:sldMk cId="2797955157" sldId="258"/>
            <ac:grpSpMk id="6" creationId="{728D43B1-CD84-6388-858A-83CB77BDD5CA}"/>
          </ac:grpSpMkLst>
        </pc:grpChg>
        <pc:picChg chg="add del mod ord">
          <ac:chgData name="Tra My Nguyen" userId="43e26cc2-c1e3-42ba-ac80-74fe4c21e613" providerId="ADAL" clId="{468461D4-48E0-41AF-84BD-9245A9BFFB0A}" dt="2026-04-28T10:21:27.715" v="405" actId="931"/>
          <ac:picMkLst>
            <pc:docMk/>
            <pc:sldMk cId="2797955157" sldId="258"/>
            <ac:picMk id="4" creationId="{322679CD-F957-C713-7425-A807C5104A01}"/>
          </ac:picMkLst>
        </pc:picChg>
        <pc:picChg chg="add del mod ord modCrop">
          <ac:chgData name="Tra My Nguyen" userId="43e26cc2-c1e3-42ba-ac80-74fe4c21e613" providerId="ADAL" clId="{468461D4-48E0-41AF-84BD-9245A9BFFB0A}" dt="2026-04-28T10:23:31.792" v="412" actId="931"/>
          <ac:picMkLst>
            <pc:docMk/>
            <pc:sldMk cId="2797955157" sldId="258"/>
            <ac:picMk id="10" creationId="{2C690363-3496-CD40-8CAA-E2FE42112DBE}"/>
          </ac:picMkLst>
        </pc:picChg>
      </pc:sldChg>
      <pc:sldChg chg="addSp delSp modSp new mod chgLayout">
        <pc:chgData name="Tra My Nguyen" userId="43e26cc2-c1e3-42ba-ac80-74fe4c21e613" providerId="ADAL" clId="{468461D4-48E0-41AF-84BD-9245A9BFFB0A}" dt="2026-04-29T09:51:13.532" v="606" actId="700"/>
        <pc:sldMkLst>
          <pc:docMk/>
          <pc:sldMk cId="742856109" sldId="259"/>
        </pc:sldMkLst>
        <pc:spChg chg="add del">
          <ac:chgData name="Tra My Nguyen" userId="43e26cc2-c1e3-42ba-ac80-74fe4c21e613" providerId="ADAL" clId="{468461D4-48E0-41AF-84BD-9245A9BFFB0A}" dt="2026-04-29T09:51:13.532" v="606" actId="700"/>
          <ac:spMkLst>
            <pc:docMk/>
            <pc:sldMk cId="742856109" sldId="259"/>
            <ac:spMk id="2" creationId="{AC81180A-DFBA-2B77-1300-1388FBD76824}"/>
          </ac:spMkLst>
        </pc:spChg>
        <pc:spChg chg="del mod">
          <ac:chgData name="Tra My Nguyen" userId="43e26cc2-c1e3-42ba-ac80-74fe4c21e613" providerId="ADAL" clId="{468461D4-48E0-41AF-84BD-9245A9BFFB0A}" dt="2026-04-29T09:51:13.532" v="606" actId="700"/>
          <ac:spMkLst>
            <pc:docMk/>
            <pc:sldMk cId="742856109" sldId="259"/>
            <ac:spMk id="3" creationId="{4D18BEE3-77AB-6019-B487-C59004F6A918}"/>
          </ac:spMkLst>
        </pc:spChg>
        <pc:spChg chg="add mod ord">
          <ac:chgData name="Tra My Nguyen" userId="43e26cc2-c1e3-42ba-ac80-74fe4c21e613" providerId="ADAL" clId="{468461D4-48E0-41AF-84BD-9245A9BFFB0A}" dt="2026-04-29T09:46:39.308" v="559" actId="164"/>
          <ac:spMkLst>
            <pc:docMk/>
            <pc:sldMk cId="742856109" sldId="259"/>
            <ac:spMk id="6" creationId="{F6E47321-2C12-11C7-718D-C56332795CD7}"/>
          </ac:spMkLst>
        </pc:spChg>
        <pc:spChg chg="mod">
          <ac:chgData name="Tra My Nguyen" userId="43e26cc2-c1e3-42ba-ac80-74fe4c21e613" providerId="ADAL" clId="{468461D4-48E0-41AF-84BD-9245A9BFFB0A}" dt="2026-04-29T09:46:49.993" v="560"/>
          <ac:spMkLst>
            <pc:docMk/>
            <pc:sldMk cId="742856109" sldId="259"/>
            <ac:spMk id="9" creationId="{D684B77A-257E-9C28-DB53-72DF2BD97CF0}"/>
          </ac:spMkLst>
        </pc:spChg>
        <pc:spChg chg="add mod ord">
          <ac:chgData name="Tra My Nguyen" userId="43e26cc2-c1e3-42ba-ac80-74fe4c21e613" providerId="ADAL" clId="{468461D4-48E0-41AF-84BD-9245A9BFFB0A}" dt="2026-04-29T09:46:39.308" v="559" actId="164"/>
          <ac:spMkLst>
            <pc:docMk/>
            <pc:sldMk cId="742856109" sldId="259"/>
            <ac:spMk id="11" creationId="{D5CA3846-C99F-3426-AAEC-0AA5E14D546B}"/>
          </ac:spMkLst>
        </pc:spChg>
        <pc:spChg chg="add mod">
          <ac:chgData name="Tra My Nguyen" userId="43e26cc2-c1e3-42ba-ac80-74fe4c21e613" providerId="ADAL" clId="{468461D4-48E0-41AF-84BD-9245A9BFFB0A}" dt="2026-04-29T09:45:58.078" v="552"/>
          <ac:spMkLst>
            <pc:docMk/>
            <pc:sldMk cId="742856109" sldId="259"/>
            <ac:spMk id="12" creationId="{66FCDF34-9B02-F2A9-0922-57BCC089174A}"/>
          </ac:spMkLst>
        </pc:spChg>
        <pc:spChg chg="mod">
          <ac:chgData name="Tra My Nguyen" userId="43e26cc2-c1e3-42ba-ac80-74fe4c21e613" providerId="ADAL" clId="{468461D4-48E0-41AF-84BD-9245A9BFFB0A}" dt="2026-04-29T09:46:49.993" v="560"/>
          <ac:spMkLst>
            <pc:docMk/>
            <pc:sldMk cId="742856109" sldId="259"/>
            <ac:spMk id="13" creationId="{E5A015C6-C8F7-F62D-51FA-ECEDE51A45F8}"/>
          </ac:spMkLst>
        </pc:spChg>
        <pc:spChg chg="add del mod">
          <ac:chgData name="Tra My Nguyen" userId="43e26cc2-c1e3-42ba-ac80-74fe4c21e613" providerId="ADAL" clId="{468461D4-48E0-41AF-84BD-9245A9BFFB0A}" dt="2026-04-29T09:50:27.782" v="595" actId="478"/>
          <ac:spMkLst>
            <pc:docMk/>
            <pc:sldMk cId="742856109" sldId="259"/>
            <ac:spMk id="14" creationId="{623CD1A5-809D-D39C-5C65-866F1CC4310C}"/>
          </ac:spMkLst>
        </pc:spChg>
        <pc:spChg chg="mod">
          <ac:chgData name="Tra My Nguyen" userId="43e26cc2-c1e3-42ba-ac80-74fe4c21e613" providerId="ADAL" clId="{468461D4-48E0-41AF-84BD-9245A9BFFB0A}" dt="2026-04-29T09:50:29.164" v="597"/>
          <ac:spMkLst>
            <pc:docMk/>
            <pc:sldMk cId="742856109" sldId="259"/>
            <ac:spMk id="16" creationId="{C0417E7D-ACA7-034F-B032-0DA696449EAB}"/>
          </ac:spMkLst>
        </pc:spChg>
        <pc:spChg chg="mod">
          <ac:chgData name="Tra My Nguyen" userId="43e26cc2-c1e3-42ba-ac80-74fe4c21e613" providerId="ADAL" clId="{468461D4-48E0-41AF-84BD-9245A9BFFB0A}" dt="2026-04-29T09:50:29.164" v="597"/>
          <ac:spMkLst>
            <pc:docMk/>
            <pc:sldMk cId="742856109" sldId="259"/>
            <ac:spMk id="17" creationId="{718B851E-79D7-9296-AAF5-2F5AFB423626}"/>
          </ac:spMkLst>
        </pc:spChg>
        <pc:spChg chg="add mod">
          <ac:chgData name="Tra My Nguyen" userId="43e26cc2-c1e3-42ba-ac80-74fe4c21e613" providerId="ADAL" clId="{468461D4-48E0-41AF-84BD-9245A9BFFB0A}" dt="2026-04-29T09:50:29.164" v="597"/>
          <ac:spMkLst>
            <pc:docMk/>
            <pc:sldMk cId="742856109" sldId="259"/>
            <ac:spMk id="18" creationId="{51573393-1A25-D336-19FB-649B873F9634}"/>
          </ac:spMkLst>
        </pc:spChg>
        <pc:spChg chg="add mod ord">
          <ac:chgData name="Tra My Nguyen" userId="43e26cc2-c1e3-42ba-ac80-74fe4c21e613" providerId="ADAL" clId="{468461D4-48E0-41AF-84BD-9245A9BFFB0A}" dt="2026-04-29T09:51:13.532" v="606" actId="700"/>
          <ac:spMkLst>
            <pc:docMk/>
            <pc:sldMk cId="742856109" sldId="259"/>
            <ac:spMk id="19" creationId="{FCF6FCEA-2666-7D22-A2D4-6DABD284FE45}"/>
          </ac:spMkLst>
        </pc:spChg>
        <pc:spChg chg="add mod ord">
          <ac:chgData name="Tra My Nguyen" userId="43e26cc2-c1e3-42ba-ac80-74fe4c21e613" providerId="ADAL" clId="{468461D4-48E0-41AF-84BD-9245A9BFFB0A}" dt="2026-04-29T09:51:13.532" v="606" actId="700"/>
          <ac:spMkLst>
            <pc:docMk/>
            <pc:sldMk cId="742856109" sldId="259"/>
            <ac:spMk id="20" creationId="{EF41864C-1C59-52AE-985B-290DB6BF2F2F}"/>
          </ac:spMkLst>
        </pc:spChg>
        <pc:grpChg chg="add mod">
          <ac:chgData name="Tra My Nguyen" userId="43e26cc2-c1e3-42ba-ac80-74fe4c21e613" providerId="ADAL" clId="{468461D4-48E0-41AF-84BD-9245A9BFFB0A}" dt="2026-04-29T09:46:39.308" v="559" actId="164"/>
          <ac:grpSpMkLst>
            <pc:docMk/>
            <pc:sldMk cId="742856109" sldId="259"/>
            <ac:grpSpMk id="7" creationId="{E0BFE9B9-E3A2-58C5-4280-0EF944C8BE63}"/>
          </ac:grpSpMkLst>
        </pc:grpChg>
        <pc:grpChg chg="add del mod">
          <ac:chgData name="Tra My Nguyen" userId="43e26cc2-c1e3-42ba-ac80-74fe4c21e613" providerId="ADAL" clId="{468461D4-48E0-41AF-84BD-9245A9BFFB0A}" dt="2026-04-29T09:50:28.234" v="596" actId="478"/>
          <ac:grpSpMkLst>
            <pc:docMk/>
            <pc:sldMk cId="742856109" sldId="259"/>
            <ac:grpSpMk id="8" creationId="{6B3E3949-7417-DCB5-363E-DF545B043A0A}"/>
          </ac:grpSpMkLst>
        </pc:grpChg>
        <pc:grpChg chg="add mod">
          <ac:chgData name="Tra My Nguyen" userId="43e26cc2-c1e3-42ba-ac80-74fe4c21e613" providerId="ADAL" clId="{468461D4-48E0-41AF-84BD-9245A9BFFB0A}" dt="2026-04-29T09:50:29.164" v="597"/>
          <ac:grpSpMkLst>
            <pc:docMk/>
            <pc:sldMk cId="742856109" sldId="259"/>
            <ac:grpSpMk id="15" creationId="{4E0B1B90-C961-D360-7B8A-12A70D0A3020}"/>
          </ac:grpSpMkLst>
        </pc:grpChg>
        <pc:picChg chg="add del mod ord">
          <ac:chgData name="Tra My Nguyen" userId="43e26cc2-c1e3-42ba-ac80-74fe4c21e613" providerId="ADAL" clId="{468461D4-48E0-41AF-84BD-9245A9BFFB0A}" dt="2026-04-29T09:43:53.414" v="528" actId="931"/>
          <ac:picMkLst>
            <pc:docMk/>
            <pc:sldMk cId="742856109" sldId="259"/>
            <ac:picMk id="5" creationId="{1A437A34-3270-284E-240A-5B91DF9EB9F2}"/>
          </ac:picMkLst>
        </pc:picChg>
        <pc:picChg chg="add mod ord">
          <ac:chgData name="Tra My Nguyen" userId="43e26cc2-c1e3-42ba-ac80-74fe4c21e613" providerId="ADAL" clId="{468461D4-48E0-41AF-84BD-9245A9BFFB0A}" dt="2026-04-29T09:46:10.794" v="556" actId="13244"/>
          <ac:picMkLst>
            <pc:docMk/>
            <pc:sldMk cId="742856109" sldId="259"/>
            <ac:picMk id="10" creationId="{AC4E09A1-E934-3F99-01CF-BF691870E018}"/>
          </ac:picMkLst>
        </pc:picChg>
      </pc:sldChg>
      <pc:sldChg chg="addSp delSp modSp add mod">
        <pc:chgData name="Tra My Nguyen" userId="43e26cc2-c1e3-42ba-ac80-74fe4c21e613" providerId="ADAL" clId="{468461D4-48E0-41AF-84BD-9245A9BFFB0A}" dt="2026-04-29T09:50:00.843" v="592" actId="1076"/>
        <pc:sldMkLst>
          <pc:docMk/>
          <pc:sldMk cId="3477246163" sldId="260"/>
        </pc:sldMkLst>
        <pc:spChg chg="add del">
          <ac:chgData name="Tra My Nguyen" userId="43e26cc2-c1e3-42ba-ac80-74fe4c21e613" providerId="ADAL" clId="{468461D4-48E0-41AF-84BD-9245A9BFFB0A}" dt="2026-04-29T09:49:32.912" v="587" actId="931"/>
          <ac:spMkLst>
            <pc:docMk/>
            <pc:sldMk cId="3477246163" sldId="260"/>
            <ac:spMk id="2" creationId="{913C0C6B-BA01-B0F9-2F8F-B56EF2DF440E}"/>
          </ac:spMkLst>
        </pc:spChg>
        <pc:spChg chg="mod">
          <ac:chgData name="Tra My Nguyen" userId="43e26cc2-c1e3-42ba-ac80-74fe4c21e613" providerId="ADAL" clId="{468461D4-48E0-41AF-84BD-9245A9BFFB0A}" dt="2026-04-29T09:48:17.449" v="578" actId="1036"/>
          <ac:spMkLst>
            <pc:docMk/>
            <pc:sldMk cId="3477246163" sldId="260"/>
            <ac:spMk id="3" creationId="{2F83F0FB-FD4F-16BA-E51A-B66810FAD589}"/>
          </ac:spMkLst>
        </pc:spChg>
        <pc:spChg chg="add del mod">
          <ac:chgData name="Tra My Nguyen" userId="43e26cc2-c1e3-42ba-ac80-74fe4c21e613" providerId="ADAL" clId="{468461D4-48E0-41AF-84BD-9245A9BFFB0A}" dt="2026-04-29T09:49:30.752" v="585" actId="478"/>
          <ac:spMkLst>
            <pc:docMk/>
            <pc:sldMk cId="3477246163" sldId="260"/>
            <ac:spMk id="15" creationId="{E22C440A-41D5-A07C-42FE-E685A6F91079}"/>
          </ac:spMkLst>
        </pc:spChg>
        <pc:grpChg chg="mod ord">
          <ac:chgData name="Tra My Nguyen" userId="43e26cc2-c1e3-42ba-ac80-74fe4c21e613" providerId="ADAL" clId="{468461D4-48E0-41AF-84BD-9245A9BFFB0A}" dt="2026-04-29T09:50:00.843" v="592" actId="1076"/>
          <ac:grpSpMkLst>
            <pc:docMk/>
            <pc:sldMk cId="3477246163" sldId="260"/>
            <ac:grpSpMk id="8" creationId="{E787FAE8-3239-F779-B07F-8055975801BA}"/>
          </ac:grpSpMkLst>
        </pc:grpChg>
        <pc:picChg chg="add del mod ord modCrop">
          <ac:chgData name="Tra My Nguyen" userId="43e26cc2-c1e3-42ba-ac80-74fe4c21e613" providerId="ADAL" clId="{468461D4-48E0-41AF-84BD-9245A9BFFB0A}" dt="2026-04-29T09:49:32.912" v="587" actId="931"/>
          <ac:picMkLst>
            <pc:docMk/>
            <pc:sldMk cId="3477246163" sldId="260"/>
            <ac:picMk id="5" creationId="{AB1D593A-8E16-6597-8CAA-5C69D52318D9}"/>
          </ac:picMkLst>
        </pc:picChg>
      </pc:sldChg>
      <pc:sldMasterChg chg="addSldLayout modSldLayout sldLayoutOrd">
        <pc:chgData name="Tra My Nguyen" userId="43e26cc2-c1e3-42ba-ac80-74fe4c21e613" providerId="ADAL" clId="{468461D4-48E0-41AF-84BD-9245A9BFFB0A}" dt="2026-04-29T09:51:05.561" v="605" actId="1036"/>
        <pc:sldMasterMkLst>
          <pc:docMk/>
          <pc:sldMasterMk cId="2472762709" sldId="2147483660"/>
        </pc:sldMasterMkLst>
        <pc:sldLayoutChg chg="addSp delSp modSp mod setBg">
          <pc:chgData name="Tra My Nguyen" userId="43e26cc2-c1e3-42ba-ac80-74fe4c21e613" providerId="ADAL" clId="{468461D4-48E0-41AF-84BD-9245A9BFFB0A}" dt="2026-04-28T10:22:19.454" v="406" actId="21"/>
          <pc:sldLayoutMkLst>
            <pc:docMk/>
            <pc:sldMasterMk cId="2472762709" sldId="2147483660"/>
            <pc:sldLayoutMk cId="3703690511" sldId="2147483661"/>
          </pc:sldLayoutMkLst>
          <pc:spChg chg="del">
            <ac:chgData name="Tra My Nguyen" userId="43e26cc2-c1e3-42ba-ac80-74fe4c21e613" providerId="ADAL" clId="{468461D4-48E0-41AF-84BD-9245A9BFFB0A}" dt="2026-04-28T09:52:54.879" v="5" actId="478"/>
            <ac:spMkLst>
              <pc:docMk/>
              <pc:sldMasterMk cId="2472762709" sldId="2147483660"/>
              <pc:sldLayoutMk cId="3703690511" sldId="2147483661"/>
              <ac:spMk id="2" creationId="{00000000-0000-0000-0000-000000000000}"/>
            </ac:spMkLst>
          </pc:spChg>
          <pc:spChg chg="del">
            <ac:chgData name="Tra My Nguyen" userId="43e26cc2-c1e3-42ba-ac80-74fe4c21e613" providerId="ADAL" clId="{468461D4-48E0-41AF-84BD-9245A9BFFB0A}" dt="2026-04-28T09:52:53.805" v="4" actId="478"/>
            <ac:spMkLst>
              <pc:docMk/>
              <pc:sldMasterMk cId="2472762709" sldId="2147483660"/>
              <pc:sldLayoutMk cId="3703690511" sldId="2147483661"/>
              <ac:spMk id="3" creationId="{00000000-0000-0000-0000-000000000000}"/>
            </ac:spMkLst>
          </pc:spChg>
          <pc:spChg chg="del">
            <ac:chgData name="Tra My Nguyen" userId="43e26cc2-c1e3-42ba-ac80-74fe4c21e613" providerId="ADAL" clId="{468461D4-48E0-41AF-84BD-9245A9BFFB0A}" dt="2026-04-28T09:52:50.985" v="1" actId="478"/>
            <ac:spMkLst>
              <pc:docMk/>
              <pc:sldMasterMk cId="2472762709" sldId="2147483660"/>
              <pc:sldLayoutMk cId="3703690511" sldId="2147483661"/>
              <ac:spMk id="4" creationId="{00000000-0000-0000-0000-000000000000}"/>
            </ac:spMkLst>
          </pc:spChg>
          <pc:spChg chg="del">
            <ac:chgData name="Tra My Nguyen" userId="43e26cc2-c1e3-42ba-ac80-74fe4c21e613" providerId="ADAL" clId="{468461D4-48E0-41AF-84BD-9245A9BFFB0A}" dt="2026-04-28T09:52:52.095" v="2" actId="478"/>
            <ac:spMkLst>
              <pc:docMk/>
              <pc:sldMasterMk cId="2472762709" sldId="2147483660"/>
              <pc:sldLayoutMk cId="3703690511" sldId="2147483661"/>
              <ac:spMk id="5" creationId="{00000000-0000-0000-0000-000000000000}"/>
            </ac:spMkLst>
          </pc:spChg>
          <pc:spChg chg="del">
            <ac:chgData name="Tra My Nguyen" userId="43e26cc2-c1e3-42ba-ac80-74fe4c21e613" providerId="ADAL" clId="{468461D4-48E0-41AF-84BD-9245A9BFFB0A}" dt="2026-04-28T09:52:52.747" v="3" actId="478"/>
            <ac:spMkLst>
              <pc:docMk/>
              <pc:sldMasterMk cId="2472762709" sldId="2147483660"/>
              <pc:sldLayoutMk cId="3703690511" sldId="2147483661"/>
              <ac:spMk id="6" creationId="{00000000-0000-0000-0000-000000000000}"/>
            </ac:spMkLst>
          </pc:spChg>
          <pc:spChg chg="add del">
            <ac:chgData name="Tra My Nguyen" userId="43e26cc2-c1e3-42ba-ac80-74fe4c21e613" providerId="ADAL" clId="{468461D4-48E0-41AF-84BD-9245A9BFFB0A}" dt="2026-04-28T09:53:59.325" v="7" actId="11529"/>
            <ac:spMkLst>
              <pc:docMk/>
              <pc:sldMasterMk cId="2472762709" sldId="2147483660"/>
              <pc:sldLayoutMk cId="3703690511" sldId="2147483661"/>
              <ac:spMk id="7" creationId="{490064B6-15D8-2286-F954-BA4CA5CCBEB2}"/>
            </ac:spMkLst>
          </pc:spChg>
          <pc:spChg chg="add mod ord">
            <ac:chgData name="Tra My Nguyen" userId="43e26cc2-c1e3-42ba-ac80-74fe4c21e613" providerId="ADAL" clId="{468461D4-48E0-41AF-84BD-9245A9BFFB0A}" dt="2026-04-28T10:20:45.364" v="403" actId="167"/>
            <ac:spMkLst>
              <pc:docMk/>
              <pc:sldMasterMk cId="2472762709" sldId="2147483660"/>
              <pc:sldLayoutMk cId="3703690511" sldId="2147483661"/>
              <ac:spMk id="8" creationId="{1DA39810-B539-52E5-84A2-20D3A6AF6075}"/>
            </ac:spMkLst>
          </pc:spChg>
          <pc:spChg chg="add mod ord">
            <ac:chgData name="Tra My Nguyen" userId="43e26cc2-c1e3-42ba-ac80-74fe4c21e613" providerId="ADAL" clId="{468461D4-48E0-41AF-84BD-9245A9BFFB0A}" dt="2026-04-28T10:05:31.310" v="268" actId="1076"/>
            <ac:spMkLst>
              <pc:docMk/>
              <pc:sldMasterMk cId="2472762709" sldId="2147483660"/>
              <pc:sldLayoutMk cId="3703690511" sldId="2147483661"/>
              <ac:spMk id="11" creationId="{D5CA3846-C99F-3426-AAEC-0AA5E14D546B}"/>
            </ac:spMkLst>
          </pc:spChg>
          <pc:spChg chg="add mod">
            <ac:chgData name="Tra My Nguyen" userId="43e26cc2-c1e3-42ba-ac80-74fe4c21e613" providerId="ADAL" clId="{468461D4-48E0-41AF-84BD-9245A9BFFB0A}" dt="2026-04-28T10:05:26.016" v="267" actId="688"/>
            <ac:spMkLst>
              <pc:docMk/>
              <pc:sldMasterMk cId="2472762709" sldId="2147483660"/>
              <pc:sldLayoutMk cId="3703690511" sldId="2147483661"/>
              <ac:spMk id="12" creationId="{66FCDF34-9B02-F2A9-0922-57BCC089174A}"/>
            </ac:spMkLst>
          </pc:spChg>
          <pc:spChg chg="add del">
            <ac:chgData name="Tra My Nguyen" userId="43e26cc2-c1e3-42ba-ac80-74fe4c21e613" providerId="ADAL" clId="{468461D4-48E0-41AF-84BD-9245A9BFFB0A}" dt="2026-04-28T10:00:39.945" v="82" actId="11529"/>
            <ac:spMkLst>
              <pc:docMk/>
              <pc:sldMasterMk cId="2472762709" sldId="2147483660"/>
              <pc:sldLayoutMk cId="3703690511" sldId="2147483661"/>
              <ac:spMk id="13" creationId="{C570BCC1-A07D-C3A9-44EF-B19EBAFED71F}"/>
            </ac:spMkLst>
          </pc:spChg>
          <pc:spChg chg="add mod">
            <ac:chgData name="Tra My Nguyen" userId="43e26cc2-c1e3-42ba-ac80-74fe4c21e613" providerId="ADAL" clId="{468461D4-48E0-41AF-84BD-9245A9BFFB0A}" dt="2026-04-28T10:11:36.151" v="355" actId="948"/>
            <ac:spMkLst>
              <pc:docMk/>
              <pc:sldMasterMk cId="2472762709" sldId="2147483660"/>
              <pc:sldLayoutMk cId="3703690511" sldId="2147483661"/>
              <ac:spMk id="14" creationId="{D93872D9-B3A4-2C92-AA3B-B6D11876A4EF}"/>
            </ac:spMkLst>
          </pc:spChg>
          <pc:spChg chg="del mod topLvl">
            <ac:chgData name="Tra My Nguyen" userId="43e26cc2-c1e3-42ba-ac80-74fe4c21e613" providerId="ADAL" clId="{468461D4-48E0-41AF-84BD-9245A9BFFB0A}" dt="2026-04-28T10:16:10.355" v="389" actId="478"/>
            <ac:spMkLst>
              <pc:docMk/>
              <pc:sldMasterMk cId="2472762709" sldId="2147483660"/>
              <pc:sldLayoutMk cId="3703690511" sldId="2147483661"/>
              <ac:spMk id="17" creationId="{16DE1718-E8A5-16C0-5CCF-856BFD2662E7}"/>
            </ac:spMkLst>
          </pc:spChg>
          <pc:spChg chg="mod topLvl">
            <ac:chgData name="Tra My Nguyen" userId="43e26cc2-c1e3-42ba-ac80-74fe4c21e613" providerId="ADAL" clId="{468461D4-48E0-41AF-84BD-9245A9BFFB0A}" dt="2026-04-28T10:17:53.355" v="392" actId="164"/>
            <ac:spMkLst>
              <pc:docMk/>
              <pc:sldMasterMk cId="2472762709" sldId="2147483660"/>
              <pc:sldLayoutMk cId="3703690511" sldId="2147483661"/>
              <ac:spMk id="18" creationId="{CE326399-78C5-B80E-CFEA-E7B73C017B03}"/>
            </ac:spMkLst>
          </pc:spChg>
          <pc:spChg chg="mod topLvl">
            <ac:chgData name="Tra My Nguyen" userId="43e26cc2-c1e3-42ba-ac80-74fe4c21e613" providerId="ADAL" clId="{468461D4-48E0-41AF-84BD-9245A9BFFB0A}" dt="2026-04-28T10:17:53.355" v="392" actId="164"/>
            <ac:spMkLst>
              <pc:docMk/>
              <pc:sldMasterMk cId="2472762709" sldId="2147483660"/>
              <pc:sldLayoutMk cId="3703690511" sldId="2147483661"/>
              <ac:spMk id="19" creationId="{B71F3CF5-1C55-A9F0-21D7-56764693DC84}"/>
            </ac:spMkLst>
          </pc:spChg>
          <pc:grpChg chg="add mod">
            <ac:chgData name="Tra My Nguyen" userId="43e26cc2-c1e3-42ba-ac80-74fe4c21e613" providerId="ADAL" clId="{468461D4-48E0-41AF-84BD-9245A9BFFB0A}" dt="2026-04-28T10:04:56.009" v="261" actId="164"/>
            <ac:grpSpMkLst>
              <pc:docMk/>
              <pc:sldMasterMk cId="2472762709" sldId="2147483660"/>
              <pc:sldLayoutMk cId="3703690511" sldId="2147483661"/>
              <ac:grpSpMk id="15" creationId="{C5638087-B698-F790-A293-F7AAFA54A5F6}"/>
            </ac:grpSpMkLst>
          </pc:grpChg>
          <pc:grpChg chg="add del mod">
            <ac:chgData name="Tra My Nguyen" userId="43e26cc2-c1e3-42ba-ac80-74fe4c21e613" providerId="ADAL" clId="{468461D4-48E0-41AF-84BD-9245A9BFFB0A}" dt="2026-04-28T10:16:04.935" v="388" actId="165"/>
            <ac:grpSpMkLst>
              <pc:docMk/>
              <pc:sldMasterMk cId="2472762709" sldId="2147483660"/>
              <pc:sldLayoutMk cId="3703690511" sldId="2147483661"/>
              <ac:grpSpMk id="16" creationId="{C82C13EB-F930-4F1B-1D3F-8937CB9E123F}"/>
            </ac:grpSpMkLst>
          </pc:grpChg>
          <pc:grpChg chg="add del mod ord">
            <ac:chgData name="Tra My Nguyen" userId="43e26cc2-c1e3-42ba-ac80-74fe4c21e613" providerId="ADAL" clId="{468461D4-48E0-41AF-84BD-9245A9BFFB0A}" dt="2026-04-28T10:22:19.454" v="406" actId="21"/>
            <ac:grpSpMkLst>
              <pc:docMk/>
              <pc:sldMasterMk cId="2472762709" sldId="2147483660"/>
              <pc:sldLayoutMk cId="3703690511" sldId="2147483661"/>
              <ac:grpSpMk id="20" creationId="{D7087A25-3D7B-1FA3-92D6-50B1400C6965}"/>
            </ac:grpSpMkLst>
          </pc:grpChg>
          <pc:picChg chg="add mod">
            <ac:chgData name="Tra My Nguyen" userId="43e26cc2-c1e3-42ba-ac80-74fe4c21e613" providerId="ADAL" clId="{468461D4-48E0-41AF-84BD-9245A9BFFB0A}" dt="2026-04-28T10:05:00.100" v="262" actId="14100"/>
            <ac:picMkLst>
              <pc:docMk/>
              <pc:sldMasterMk cId="2472762709" sldId="2147483660"/>
              <pc:sldLayoutMk cId="3703690511" sldId="2147483661"/>
              <ac:picMk id="10" creationId="{AC4E09A1-E934-3F99-01CF-BF691870E018}"/>
            </ac:picMkLst>
          </pc:picChg>
        </pc:sldLayoutChg>
        <pc:sldLayoutChg chg="add mod modTransition">
          <pc:chgData name="Tra My Nguyen" userId="43e26cc2-c1e3-42ba-ac80-74fe4c21e613" providerId="ADAL" clId="{468461D4-48E0-41AF-84BD-9245A9BFFB0A}" dt="2026-04-28T10:07:45.699" v="275" actId="2890"/>
          <pc:sldLayoutMkLst>
            <pc:docMk/>
            <pc:sldMasterMk cId="2472762709" sldId="2147483660"/>
            <pc:sldLayoutMk cId="196947360" sldId="2147483662"/>
          </pc:sldLayoutMkLst>
        </pc:sldLayoutChg>
        <pc:sldLayoutChg chg="ord">
          <pc:chgData name="Tra My Nguyen" userId="43e26cc2-c1e3-42ba-ac80-74fe4c21e613" providerId="ADAL" clId="{468461D4-48E0-41AF-84BD-9245A9BFFB0A}" dt="2026-04-29T09:41:50.622" v="501" actId="20578"/>
          <pc:sldLayoutMkLst>
            <pc:docMk/>
            <pc:sldMasterMk cId="2472762709" sldId="2147483660"/>
            <pc:sldLayoutMk cId="1006708597" sldId="2147483662"/>
          </pc:sldLayoutMkLst>
        </pc:sldLayoutChg>
        <pc:sldLayoutChg chg="delSp modSp add mod modTransition">
          <pc:chgData name="Tra My Nguyen" userId="43e26cc2-c1e3-42ba-ac80-74fe4c21e613" providerId="ADAL" clId="{468461D4-48E0-41AF-84BD-9245A9BFFB0A}" dt="2026-04-29T09:51:05.561" v="605" actId="1036"/>
          <pc:sldLayoutMkLst>
            <pc:docMk/>
            <pc:sldMasterMk cId="2472762709" sldId="2147483660"/>
            <pc:sldLayoutMk cId="3627907561" sldId="2147483663"/>
          </pc:sldLayoutMkLst>
          <pc:spChg chg="mod">
            <ac:chgData name="Tra My Nguyen" userId="43e26cc2-c1e3-42ba-ac80-74fe4c21e613" providerId="ADAL" clId="{468461D4-48E0-41AF-84BD-9245A9BFFB0A}" dt="2026-04-29T09:43:18.432" v="525" actId="1076"/>
            <ac:spMkLst>
              <pc:docMk/>
              <pc:sldMasterMk cId="2472762709" sldId="2147483660"/>
              <pc:sldLayoutMk cId="3627907561" sldId="2147483663"/>
              <ac:spMk id="8" creationId="{1DA39810-B539-52E5-84A2-20D3A6AF6075}"/>
            </ac:spMkLst>
          </pc:spChg>
          <pc:spChg chg="del mod ord">
            <ac:chgData name="Tra My Nguyen" userId="43e26cc2-c1e3-42ba-ac80-74fe4c21e613" providerId="ADAL" clId="{468461D4-48E0-41AF-84BD-9245A9BFFB0A}" dt="2026-04-29T09:45:42.453" v="548" actId="21"/>
            <ac:spMkLst>
              <pc:docMk/>
              <pc:sldMasterMk cId="2472762709" sldId="2147483660"/>
              <pc:sldLayoutMk cId="3627907561" sldId="2147483663"/>
              <ac:spMk id="11" creationId="{D5CA3846-C99F-3426-AAEC-0AA5E14D546B}"/>
            </ac:spMkLst>
          </pc:spChg>
          <pc:spChg chg="del mod ord">
            <ac:chgData name="Tra My Nguyen" userId="43e26cc2-c1e3-42ba-ac80-74fe4c21e613" providerId="ADAL" clId="{468461D4-48E0-41AF-84BD-9245A9BFFB0A}" dt="2026-04-29T09:45:51.932" v="550" actId="21"/>
            <ac:spMkLst>
              <pc:docMk/>
              <pc:sldMasterMk cId="2472762709" sldId="2147483660"/>
              <pc:sldLayoutMk cId="3627907561" sldId="2147483663"/>
              <ac:spMk id="12" creationId="{66FCDF34-9B02-F2A9-0922-57BCC089174A}"/>
            </ac:spMkLst>
          </pc:spChg>
          <pc:spChg chg="mod">
            <ac:chgData name="Tra My Nguyen" userId="43e26cc2-c1e3-42ba-ac80-74fe4c21e613" providerId="ADAL" clId="{468461D4-48E0-41AF-84BD-9245A9BFFB0A}" dt="2026-04-29T09:51:05.561" v="605" actId="1036"/>
            <ac:spMkLst>
              <pc:docMk/>
              <pc:sldMasterMk cId="2472762709" sldId="2147483660"/>
              <pc:sldLayoutMk cId="3627907561" sldId="2147483663"/>
              <ac:spMk id="14" creationId="{D93872D9-B3A4-2C92-AA3B-B6D11876A4EF}"/>
            </ac:spMkLst>
          </pc:spChg>
          <pc:picChg chg="del mod ord">
            <ac:chgData name="Tra My Nguyen" userId="43e26cc2-c1e3-42ba-ac80-74fe4c21e613" providerId="ADAL" clId="{468461D4-48E0-41AF-84BD-9245A9BFFB0A}" dt="2026-04-29T09:45:42.453" v="548" actId="21"/>
            <ac:picMkLst>
              <pc:docMk/>
              <pc:sldMasterMk cId="2472762709" sldId="2147483660"/>
              <pc:sldLayoutMk cId="3627907561" sldId="2147483663"/>
              <ac:picMk id="10" creationId="{AC4E09A1-E934-3F99-01CF-BF691870E018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F8B62B-7011-73D3-3E4B-2AB63D249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0B7071E-A7E1-1416-2929-515C421E1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DB20-B2E8-40DD-80BB-F309381564DF}" type="datetimeFigureOut">
              <a:rPr lang="de-DE" smtClean="0"/>
              <a:t>29.04.2026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3783666-3A61-E9AF-C2F5-368A54E2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E1C123-6152-DFD4-E74F-51FBA364A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9D15-3BDB-4DB1-B75B-C2972A0968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670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rgbClr val="006F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DA39810-B539-52E5-84A2-20D3A6AF607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3310359" cy="8572500"/>
          </a:xfrm>
          <a:solidFill>
            <a:schemeClr val="bg1"/>
          </a:solidFill>
        </p:spPr>
        <p:txBody>
          <a:bodyPr/>
          <a:lstStyle/>
          <a:p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C4E09A1-E934-3F99-01CF-BF691870E0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492" y="1"/>
            <a:ext cx="3098508" cy="1270388"/>
          </a:xfrm>
          <a:prstGeom prst="rect">
            <a:avLst/>
          </a:prstGeom>
        </p:spPr>
      </p:pic>
      <p:sp>
        <p:nvSpPr>
          <p:cNvPr id="12" name="Rechteck 11">
            <a:extLst>
              <a:ext uri="{FF2B5EF4-FFF2-40B4-BE49-F238E27FC236}">
                <a16:creationId xmlns:a16="http://schemas.microsoft.com/office/drawing/2014/main" id="{66FCDF34-9B02-F2A9-0922-57BCC089174A}"/>
              </a:ext>
            </a:extLst>
          </p:cNvPr>
          <p:cNvSpPr/>
          <p:nvPr userDrawn="1"/>
        </p:nvSpPr>
        <p:spPr>
          <a:xfrm rot="21277993">
            <a:off x="4227550" y="960571"/>
            <a:ext cx="1507445" cy="478126"/>
          </a:xfrm>
          <a:prstGeom prst="rect">
            <a:avLst/>
          </a:prstGeom>
          <a:solidFill>
            <a:srgbClr val="421B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5CA3846-C99F-3426-AAEC-0AA5E14D546B}"/>
              </a:ext>
            </a:extLst>
          </p:cNvPr>
          <p:cNvSpPr txBox="1"/>
          <p:nvPr userDrawn="1"/>
        </p:nvSpPr>
        <p:spPr>
          <a:xfrm rot="21265661">
            <a:off x="4121842" y="987877"/>
            <a:ext cx="1718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  <a:latin typeface="TheSans C4s Bold" panose="020B0702050302020203" pitchFamily="34" charset="0"/>
              </a:rPr>
              <a:t>26. Juni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D93872D9-B3A4-2C92-AA3B-B6D11876A4E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20068" y="2161510"/>
            <a:ext cx="2786062" cy="5638800"/>
          </a:xfrm>
        </p:spPr>
        <p:txBody>
          <a:bodyPr anchor="ctr"/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TheSans C4s Regular" panose="020B0502050302020203" pitchFamily="34" charset="0"/>
              </a:defRPr>
            </a:lvl1pPr>
          </a:lstStyle>
          <a:p>
            <a:pPr lvl="0"/>
            <a:r>
              <a:rPr lang="de-DE" dirty="0"/>
              <a:t>»Fügt hier Euer Statement zur Bedeutung digitaler Teilhabe und/oder des Digitaltags ein.«</a:t>
            </a:r>
          </a:p>
        </p:txBody>
      </p:sp>
    </p:spTree>
    <p:extLst>
      <p:ext uri="{BB962C8B-B14F-4D97-AF65-F5344CB8AC3E}">
        <p14:creationId xmlns:p14="http://schemas.microsoft.com/office/powerpoint/2010/main" val="370369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bg>
      <p:bgPr>
        <a:solidFill>
          <a:srgbClr val="006F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DA39810-B539-52E5-84A2-20D3A6AF607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858001" cy="4676931"/>
          </a:xfrm>
          <a:solidFill>
            <a:schemeClr val="bg1"/>
          </a:solidFill>
        </p:spPr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D93872D9-B3A4-2C92-AA3B-B6D11876A4E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2030" y="5415992"/>
            <a:ext cx="6033940" cy="2636199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TheSans C4s Regular" panose="020B0502050302020203" pitchFamily="34" charset="0"/>
              </a:defRPr>
            </a:lvl1pPr>
          </a:lstStyle>
          <a:p>
            <a:pPr lvl="0"/>
            <a:r>
              <a:rPr lang="de-DE" dirty="0"/>
              <a:t>»Fügt hier Euer Statement zur Bedeutung digitaler Teilhabe und/oder des Digitaltags ein.«</a:t>
            </a:r>
          </a:p>
        </p:txBody>
      </p:sp>
    </p:spTree>
    <p:extLst>
      <p:ext uri="{BB962C8B-B14F-4D97-AF65-F5344CB8AC3E}">
        <p14:creationId xmlns:p14="http://schemas.microsoft.com/office/powerpoint/2010/main" val="3627907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56408"/>
            <a:ext cx="5915025" cy="1656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282031"/>
            <a:ext cx="5915025" cy="5439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7945440"/>
            <a:ext cx="1543050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32DB20-B2E8-40DD-80BB-F309381564DF}" type="datetimeFigureOut">
              <a:rPr lang="de-DE" smtClean="0"/>
              <a:t>29.04.2026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7945440"/>
            <a:ext cx="2314575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7945440"/>
            <a:ext cx="1543050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C89D15-3BDB-4DB1-B75B-C2972A0968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2762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3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F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E76C8401-E22D-6DE3-5AD0-C794A4E1B912}"/>
              </a:ext>
            </a:extLst>
          </p:cNvPr>
          <p:cNvSpPr txBox="1"/>
          <p:nvPr/>
        </p:nvSpPr>
        <p:spPr>
          <a:xfrm>
            <a:off x="940443" y="1883803"/>
            <a:ext cx="497711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Am 26. Mai wollen wir gemeinsam mit euch auf </a:t>
            </a:r>
            <a:r>
              <a:rPr lang="de-DE" sz="1600" dirty="0" err="1">
                <a:solidFill>
                  <a:schemeClr val="bg1"/>
                </a:solidFill>
                <a:latin typeface="TheSans C4s Regular" panose="020B0502050302020203" pitchFamily="34" charset="0"/>
              </a:rPr>
              <a:t>Social</a:t>
            </a:r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 Media die Werbetrommel für den bundesweiten Digitaltag rühren, der am 26. Juni stattfindet!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Nutzt die Vorlagen hier, um mit eurem Statement ein Zeichen für digitale Teilhabe und den Aktionstag zu setzen. Für euer Statement könnt Ihr z. B. folgende Sätze ergänzen: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»Digitale Teilhabe bedeutet für mich, ... «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»Digitale Teilhabe ist wichtig, weil ... «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»Ich unterstütze den Digitaltag, weil ... «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»Ich/wir sind beim Digitaltag dabei, weil ... «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Unten findet ihr die Vorlagen auch mit einem vorformulierten Zitat, welches ihr nutzen und natürlich auch noch anpassen könnt.</a:t>
            </a:r>
          </a:p>
        </p:txBody>
      </p:sp>
    </p:spTree>
    <p:extLst>
      <p:ext uri="{BB962C8B-B14F-4D97-AF65-F5344CB8AC3E}">
        <p14:creationId xmlns:p14="http://schemas.microsoft.com/office/powerpoint/2010/main" val="302317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F3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BFFA16-F013-B6BA-2C92-FB44EEE10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81D8435-4CD4-6CB6-4565-300BFA65A6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DE8EF08C-FB8E-1C3F-F2FB-EE08A7E71C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D7087A25-3D7B-1FA3-92D6-50B1400C6965}"/>
              </a:ext>
            </a:extLst>
          </p:cNvPr>
          <p:cNvGrpSpPr/>
          <p:nvPr/>
        </p:nvGrpSpPr>
        <p:grpSpPr>
          <a:xfrm>
            <a:off x="-173695" y="5765606"/>
            <a:ext cx="3014617" cy="1797560"/>
            <a:chOff x="-949728" y="5701854"/>
            <a:chExt cx="3306462" cy="2042796"/>
          </a:xfrm>
        </p:grpSpPr>
        <p:sp>
          <p:nvSpPr>
            <p:cNvPr id="18" name="Rechteck 1">
              <a:extLst>
                <a:ext uri="{FF2B5EF4-FFF2-40B4-BE49-F238E27FC236}">
                  <a16:creationId xmlns:a16="http://schemas.microsoft.com/office/drawing/2014/main" id="{CE326399-78C5-B80E-CFEA-E7B73C017B03}"/>
                </a:ext>
              </a:extLst>
            </p:cNvPr>
            <p:cNvSpPr/>
            <p:nvPr userDrawn="1"/>
          </p:nvSpPr>
          <p:spPr>
            <a:xfrm rot="21480000">
              <a:off x="-949728" y="5701855"/>
              <a:ext cx="3306462" cy="2042795"/>
            </a:xfrm>
            <a:custGeom>
              <a:avLst/>
              <a:gdLst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6328410 w 6328410"/>
                <a:gd name="connsiteY2" fmla="*/ 154749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5993130 w 6328410"/>
                <a:gd name="connsiteY2" fmla="*/ 136461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244590"/>
                <a:gd name="connsiteY0" fmla="*/ 76200 h 1623695"/>
                <a:gd name="connsiteX1" fmla="*/ 6244590 w 6244590"/>
                <a:gd name="connsiteY1" fmla="*/ 0 h 1623695"/>
                <a:gd name="connsiteX2" fmla="*/ 5993130 w 6244590"/>
                <a:gd name="connsiteY2" fmla="*/ 1440815 h 1623695"/>
                <a:gd name="connsiteX3" fmla="*/ 0 w 6244590"/>
                <a:gd name="connsiteY3" fmla="*/ 1623695 h 1623695"/>
                <a:gd name="connsiteX4" fmla="*/ 0 w 6244590"/>
                <a:gd name="connsiteY4" fmla="*/ 76200 h 1623695"/>
                <a:gd name="connsiteX0" fmla="*/ 0 w 6526530"/>
                <a:gd name="connsiteY0" fmla="*/ 0 h 1768475"/>
                <a:gd name="connsiteX1" fmla="*/ 6526530 w 6526530"/>
                <a:gd name="connsiteY1" fmla="*/ 144780 h 1768475"/>
                <a:gd name="connsiteX2" fmla="*/ 6275070 w 6526530"/>
                <a:gd name="connsiteY2" fmla="*/ 1585595 h 1768475"/>
                <a:gd name="connsiteX3" fmla="*/ 281940 w 6526530"/>
                <a:gd name="connsiteY3" fmla="*/ 1768475 h 1768475"/>
                <a:gd name="connsiteX4" fmla="*/ 0 w 6526530"/>
                <a:gd name="connsiteY4" fmla="*/ 0 h 176847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58559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49415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191250 w 6442710"/>
                <a:gd name="connsiteY2" fmla="*/ 1646555 h 2042795"/>
                <a:gd name="connsiteX3" fmla="*/ 19812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191250 w 6442710"/>
                <a:gd name="connsiteY2" fmla="*/ 164655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9350 w 6442710"/>
                <a:gd name="connsiteY2" fmla="*/ 182943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1730 w 6442710"/>
                <a:gd name="connsiteY2" fmla="*/ 173799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21730 w 6442710"/>
                <a:gd name="connsiteY2" fmla="*/ 17379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06490 w 6442710"/>
                <a:gd name="connsiteY2" fmla="*/ 18522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65570"/>
                <a:gd name="connsiteY0" fmla="*/ 0 h 2042795"/>
                <a:gd name="connsiteX1" fmla="*/ 6465570 w 6465570"/>
                <a:gd name="connsiteY1" fmla="*/ 205740 h 2042795"/>
                <a:gd name="connsiteX2" fmla="*/ 6206490 w 6465570"/>
                <a:gd name="connsiteY2" fmla="*/ 1852295 h 2042795"/>
                <a:gd name="connsiteX3" fmla="*/ 144780 w 6465570"/>
                <a:gd name="connsiteY3" fmla="*/ 2042795 h 2042795"/>
                <a:gd name="connsiteX4" fmla="*/ 0 w 6465570"/>
                <a:gd name="connsiteY4" fmla="*/ 0 h 2042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5570" h="2042795">
                  <a:moveTo>
                    <a:pt x="0" y="0"/>
                  </a:moveTo>
                  <a:lnTo>
                    <a:pt x="6465570" y="205740"/>
                  </a:lnTo>
                  <a:lnTo>
                    <a:pt x="6206490" y="1852295"/>
                  </a:lnTo>
                  <a:lnTo>
                    <a:pt x="144780" y="2042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B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0" i="0">
                <a:solidFill>
                  <a:prstClr val="white"/>
                </a:solidFill>
                <a:latin typeface="TheSans C4s Regular" panose="020B0402050302020203" pitchFamily="34" charset="77"/>
              </a:endParaRPr>
            </a:p>
          </p:txBody>
        </p:sp>
        <p:sp>
          <p:nvSpPr>
            <p:cNvPr id="19" name="Rechteck 1">
              <a:extLst>
                <a:ext uri="{FF2B5EF4-FFF2-40B4-BE49-F238E27FC236}">
                  <a16:creationId xmlns:a16="http://schemas.microsoft.com/office/drawing/2014/main" id="{B71F3CF5-1C55-A9F0-21D7-56764693DC84}"/>
                </a:ext>
              </a:extLst>
            </p:cNvPr>
            <p:cNvSpPr/>
            <p:nvPr userDrawn="1"/>
          </p:nvSpPr>
          <p:spPr>
            <a:xfrm>
              <a:off x="-949728" y="5701854"/>
              <a:ext cx="3306462" cy="2042795"/>
            </a:xfrm>
            <a:custGeom>
              <a:avLst/>
              <a:gdLst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6328410 w 6328410"/>
                <a:gd name="connsiteY2" fmla="*/ 154749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5993130 w 6328410"/>
                <a:gd name="connsiteY2" fmla="*/ 136461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244590"/>
                <a:gd name="connsiteY0" fmla="*/ 76200 h 1623695"/>
                <a:gd name="connsiteX1" fmla="*/ 6244590 w 6244590"/>
                <a:gd name="connsiteY1" fmla="*/ 0 h 1623695"/>
                <a:gd name="connsiteX2" fmla="*/ 5993130 w 6244590"/>
                <a:gd name="connsiteY2" fmla="*/ 1440815 h 1623695"/>
                <a:gd name="connsiteX3" fmla="*/ 0 w 6244590"/>
                <a:gd name="connsiteY3" fmla="*/ 1623695 h 1623695"/>
                <a:gd name="connsiteX4" fmla="*/ 0 w 6244590"/>
                <a:gd name="connsiteY4" fmla="*/ 76200 h 1623695"/>
                <a:gd name="connsiteX0" fmla="*/ 0 w 6526530"/>
                <a:gd name="connsiteY0" fmla="*/ 0 h 1768475"/>
                <a:gd name="connsiteX1" fmla="*/ 6526530 w 6526530"/>
                <a:gd name="connsiteY1" fmla="*/ 144780 h 1768475"/>
                <a:gd name="connsiteX2" fmla="*/ 6275070 w 6526530"/>
                <a:gd name="connsiteY2" fmla="*/ 1585595 h 1768475"/>
                <a:gd name="connsiteX3" fmla="*/ 281940 w 6526530"/>
                <a:gd name="connsiteY3" fmla="*/ 1768475 h 1768475"/>
                <a:gd name="connsiteX4" fmla="*/ 0 w 6526530"/>
                <a:gd name="connsiteY4" fmla="*/ 0 h 176847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58559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49415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191250 w 6442710"/>
                <a:gd name="connsiteY2" fmla="*/ 1646555 h 2042795"/>
                <a:gd name="connsiteX3" fmla="*/ 19812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191250 w 6442710"/>
                <a:gd name="connsiteY2" fmla="*/ 164655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9350 w 6442710"/>
                <a:gd name="connsiteY2" fmla="*/ 182943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1730 w 6442710"/>
                <a:gd name="connsiteY2" fmla="*/ 173799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21730 w 6442710"/>
                <a:gd name="connsiteY2" fmla="*/ 17379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06490 w 6442710"/>
                <a:gd name="connsiteY2" fmla="*/ 18522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65570"/>
                <a:gd name="connsiteY0" fmla="*/ 0 h 2042795"/>
                <a:gd name="connsiteX1" fmla="*/ 6465570 w 6465570"/>
                <a:gd name="connsiteY1" fmla="*/ 205740 h 2042795"/>
                <a:gd name="connsiteX2" fmla="*/ 6206490 w 6465570"/>
                <a:gd name="connsiteY2" fmla="*/ 1852295 h 2042795"/>
                <a:gd name="connsiteX3" fmla="*/ 144780 w 6465570"/>
                <a:gd name="connsiteY3" fmla="*/ 2042795 h 2042795"/>
                <a:gd name="connsiteX4" fmla="*/ 0 w 6465570"/>
                <a:gd name="connsiteY4" fmla="*/ 0 h 2042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5570" h="2042795">
                  <a:moveTo>
                    <a:pt x="0" y="0"/>
                  </a:moveTo>
                  <a:lnTo>
                    <a:pt x="6465570" y="205740"/>
                  </a:lnTo>
                  <a:lnTo>
                    <a:pt x="6206490" y="1852295"/>
                  </a:lnTo>
                  <a:lnTo>
                    <a:pt x="144780" y="2042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A00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0" i="0" dirty="0">
                <a:solidFill>
                  <a:prstClr val="white"/>
                </a:solidFill>
                <a:latin typeface="TheSans C4s Regular" panose="020B0402050302020203" pitchFamily="34" charset="77"/>
              </a:endParaRPr>
            </a:p>
          </p:txBody>
        </p:sp>
      </p:grpSp>
      <p:sp>
        <p:nvSpPr>
          <p:cNvPr id="2" name="Textfeld 1">
            <a:extLst>
              <a:ext uri="{FF2B5EF4-FFF2-40B4-BE49-F238E27FC236}">
                <a16:creationId xmlns:a16="http://schemas.microsoft.com/office/drawing/2014/main" id="{07EB4CFF-A59C-E8DB-DE1C-977B892E1315}"/>
              </a:ext>
            </a:extLst>
          </p:cNvPr>
          <p:cNvSpPr txBox="1"/>
          <p:nvPr/>
        </p:nvSpPr>
        <p:spPr>
          <a:xfrm>
            <a:off x="204952" y="6064220"/>
            <a:ext cx="2364827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2000" dirty="0">
                <a:solidFill>
                  <a:schemeClr val="bg1"/>
                </a:solidFill>
                <a:latin typeface="TheSans C4s Bold" panose="020B0702050302020203" pitchFamily="34" charset="0"/>
              </a:rPr>
              <a:t>Vorname Name</a:t>
            </a:r>
          </a:p>
          <a:p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Position, Unternehmen/Organisation</a:t>
            </a:r>
          </a:p>
        </p:txBody>
      </p:sp>
    </p:spTree>
    <p:extLst>
      <p:ext uri="{BB962C8B-B14F-4D97-AF65-F5344CB8AC3E}">
        <p14:creationId xmlns:p14="http://schemas.microsoft.com/office/powerpoint/2010/main" val="1908465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F3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01364F-2C9F-CD28-4009-0E2589710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FABCC62-C66E-9407-F9FB-8197043B1C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ED437EB-C9F3-1C1B-42D1-D1F158592C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27401" y="1847932"/>
            <a:ext cx="2743201" cy="621233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</a:pPr>
            <a:r>
              <a:rPr lang="de-DE" sz="1700" dirty="0"/>
              <a:t>»Digitale Teilhabe bedeutet für mich, dass sich alle sicher und selbstbestimmt im digitalen Raum bewegen können, unabhängig von Alter, Geschlecht, Einkommen, Bildung, Behinderung, Herkunft oder Wohnort.</a:t>
            </a:r>
          </a:p>
          <a:p>
            <a:pPr marL="0" indent="0">
              <a:lnSpc>
                <a:spcPct val="120000"/>
              </a:lnSpc>
            </a:pPr>
            <a:r>
              <a:rPr lang="de-DE" sz="1700" dirty="0"/>
              <a:t>Der Digitaltag leistet einen wichtigen Beitrag dazu: Er macht Digitalisierung vor Ort erlebbar und bietet eine Plattform, um gemeinsam über die Chancen und Möglichkeiten der Digitalisierung zu diskutieren.«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728D43B1-CD84-6388-858A-83CB77BDD5CA}"/>
              </a:ext>
            </a:extLst>
          </p:cNvPr>
          <p:cNvGrpSpPr/>
          <p:nvPr/>
        </p:nvGrpSpPr>
        <p:grpSpPr>
          <a:xfrm>
            <a:off x="-173695" y="5765606"/>
            <a:ext cx="3014617" cy="1797560"/>
            <a:chOff x="-949728" y="5701854"/>
            <a:chExt cx="3306462" cy="2042796"/>
          </a:xfrm>
        </p:grpSpPr>
        <p:sp>
          <p:nvSpPr>
            <p:cNvPr id="7" name="Rechteck 1">
              <a:extLst>
                <a:ext uri="{FF2B5EF4-FFF2-40B4-BE49-F238E27FC236}">
                  <a16:creationId xmlns:a16="http://schemas.microsoft.com/office/drawing/2014/main" id="{3F3C42AC-54BA-9A26-BA57-08BFBE1AA8DC}"/>
                </a:ext>
              </a:extLst>
            </p:cNvPr>
            <p:cNvSpPr/>
            <p:nvPr userDrawn="1"/>
          </p:nvSpPr>
          <p:spPr>
            <a:xfrm rot="21480000">
              <a:off x="-949728" y="5701855"/>
              <a:ext cx="3306462" cy="2042795"/>
            </a:xfrm>
            <a:custGeom>
              <a:avLst/>
              <a:gdLst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6328410 w 6328410"/>
                <a:gd name="connsiteY2" fmla="*/ 154749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5993130 w 6328410"/>
                <a:gd name="connsiteY2" fmla="*/ 136461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244590"/>
                <a:gd name="connsiteY0" fmla="*/ 76200 h 1623695"/>
                <a:gd name="connsiteX1" fmla="*/ 6244590 w 6244590"/>
                <a:gd name="connsiteY1" fmla="*/ 0 h 1623695"/>
                <a:gd name="connsiteX2" fmla="*/ 5993130 w 6244590"/>
                <a:gd name="connsiteY2" fmla="*/ 1440815 h 1623695"/>
                <a:gd name="connsiteX3" fmla="*/ 0 w 6244590"/>
                <a:gd name="connsiteY3" fmla="*/ 1623695 h 1623695"/>
                <a:gd name="connsiteX4" fmla="*/ 0 w 6244590"/>
                <a:gd name="connsiteY4" fmla="*/ 76200 h 1623695"/>
                <a:gd name="connsiteX0" fmla="*/ 0 w 6526530"/>
                <a:gd name="connsiteY0" fmla="*/ 0 h 1768475"/>
                <a:gd name="connsiteX1" fmla="*/ 6526530 w 6526530"/>
                <a:gd name="connsiteY1" fmla="*/ 144780 h 1768475"/>
                <a:gd name="connsiteX2" fmla="*/ 6275070 w 6526530"/>
                <a:gd name="connsiteY2" fmla="*/ 1585595 h 1768475"/>
                <a:gd name="connsiteX3" fmla="*/ 281940 w 6526530"/>
                <a:gd name="connsiteY3" fmla="*/ 1768475 h 1768475"/>
                <a:gd name="connsiteX4" fmla="*/ 0 w 6526530"/>
                <a:gd name="connsiteY4" fmla="*/ 0 h 176847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58559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49415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191250 w 6442710"/>
                <a:gd name="connsiteY2" fmla="*/ 1646555 h 2042795"/>
                <a:gd name="connsiteX3" fmla="*/ 19812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191250 w 6442710"/>
                <a:gd name="connsiteY2" fmla="*/ 164655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9350 w 6442710"/>
                <a:gd name="connsiteY2" fmla="*/ 182943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1730 w 6442710"/>
                <a:gd name="connsiteY2" fmla="*/ 173799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21730 w 6442710"/>
                <a:gd name="connsiteY2" fmla="*/ 17379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06490 w 6442710"/>
                <a:gd name="connsiteY2" fmla="*/ 18522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65570"/>
                <a:gd name="connsiteY0" fmla="*/ 0 h 2042795"/>
                <a:gd name="connsiteX1" fmla="*/ 6465570 w 6465570"/>
                <a:gd name="connsiteY1" fmla="*/ 205740 h 2042795"/>
                <a:gd name="connsiteX2" fmla="*/ 6206490 w 6465570"/>
                <a:gd name="connsiteY2" fmla="*/ 1852295 h 2042795"/>
                <a:gd name="connsiteX3" fmla="*/ 144780 w 6465570"/>
                <a:gd name="connsiteY3" fmla="*/ 2042795 h 2042795"/>
                <a:gd name="connsiteX4" fmla="*/ 0 w 6465570"/>
                <a:gd name="connsiteY4" fmla="*/ 0 h 2042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5570" h="2042795">
                  <a:moveTo>
                    <a:pt x="0" y="0"/>
                  </a:moveTo>
                  <a:lnTo>
                    <a:pt x="6465570" y="205740"/>
                  </a:lnTo>
                  <a:lnTo>
                    <a:pt x="6206490" y="1852295"/>
                  </a:lnTo>
                  <a:lnTo>
                    <a:pt x="144780" y="2042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B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0" i="0">
                <a:solidFill>
                  <a:prstClr val="white"/>
                </a:solidFill>
                <a:latin typeface="TheSans C4s Regular" panose="020B0402050302020203" pitchFamily="34" charset="77"/>
              </a:endParaRPr>
            </a:p>
          </p:txBody>
        </p:sp>
        <p:sp>
          <p:nvSpPr>
            <p:cNvPr id="8" name="Rechteck 1">
              <a:extLst>
                <a:ext uri="{FF2B5EF4-FFF2-40B4-BE49-F238E27FC236}">
                  <a16:creationId xmlns:a16="http://schemas.microsoft.com/office/drawing/2014/main" id="{1FE04772-0677-B55C-CCDD-FCC51D6B260E}"/>
                </a:ext>
              </a:extLst>
            </p:cNvPr>
            <p:cNvSpPr/>
            <p:nvPr userDrawn="1"/>
          </p:nvSpPr>
          <p:spPr>
            <a:xfrm>
              <a:off x="-949728" y="5701854"/>
              <a:ext cx="3306462" cy="2042795"/>
            </a:xfrm>
            <a:custGeom>
              <a:avLst/>
              <a:gdLst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6328410 w 6328410"/>
                <a:gd name="connsiteY2" fmla="*/ 154749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5993130 w 6328410"/>
                <a:gd name="connsiteY2" fmla="*/ 136461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244590"/>
                <a:gd name="connsiteY0" fmla="*/ 76200 h 1623695"/>
                <a:gd name="connsiteX1" fmla="*/ 6244590 w 6244590"/>
                <a:gd name="connsiteY1" fmla="*/ 0 h 1623695"/>
                <a:gd name="connsiteX2" fmla="*/ 5993130 w 6244590"/>
                <a:gd name="connsiteY2" fmla="*/ 1440815 h 1623695"/>
                <a:gd name="connsiteX3" fmla="*/ 0 w 6244590"/>
                <a:gd name="connsiteY3" fmla="*/ 1623695 h 1623695"/>
                <a:gd name="connsiteX4" fmla="*/ 0 w 6244590"/>
                <a:gd name="connsiteY4" fmla="*/ 76200 h 1623695"/>
                <a:gd name="connsiteX0" fmla="*/ 0 w 6526530"/>
                <a:gd name="connsiteY0" fmla="*/ 0 h 1768475"/>
                <a:gd name="connsiteX1" fmla="*/ 6526530 w 6526530"/>
                <a:gd name="connsiteY1" fmla="*/ 144780 h 1768475"/>
                <a:gd name="connsiteX2" fmla="*/ 6275070 w 6526530"/>
                <a:gd name="connsiteY2" fmla="*/ 1585595 h 1768475"/>
                <a:gd name="connsiteX3" fmla="*/ 281940 w 6526530"/>
                <a:gd name="connsiteY3" fmla="*/ 1768475 h 1768475"/>
                <a:gd name="connsiteX4" fmla="*/ 0 w 6526530"/>
                <a:gd name="connsiteY4" fmla="*/ 0 h 176847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58559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49415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191250 w 6442710"/>
                <a:gd name="connsiteY2" fmla="*/ 1646555 h 2042795"/>
                <a:gd name="connsiteX3" fmla="*/ 19812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191250 w 6442710"/>
                <a:gd name="connsiteY2" fmla="*/ 164655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9350 w 6442710"/>
                <a:gd name="connsiteY2" fmla="*/ 182943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1730 w 6442710"/>
                <a:gd name="connsiteY2" fmla="*/ 173799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21730 w 6442710"/>
                <a:gd name="connsiteY2" fmla="*/ 17379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06490 w 6442710"/>
                <a:gd name="connsiteY2" fmla="*/ 18522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65570"/>
                <a:gd name="connsiteY0" fmla="*/ 0 h 2042795"/>
                <a:gd name="connsiteX1" fmla="*/ 6465570 w 6465570"/>
                <a:gd name="connsiteY1" fmla="*/ 205740 h 2042795"/>
                <a:gd name="connsiteX2" fmla="*/ 6206490 w 6465570"/>
                <a:gd name="connsiteY2" fmla="*/ 1852295 h 2042795"/>
                <a:gd name="connsiteX3" fmla="*/ 144780 w 6465570"/>
                <a:gd name="connsiteY3" fmla="*/ 2042795 h 2042795"/>
                <a:gd name="connsiteX4" fmla="*/ 0 w 6465570"/>
                <a:gd name="connsiteY4" fmla="*/ 0 h 2042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5570" h="2042795">
                  <a:moveTo>
                    <a:pt x="0" y="0"/>
                  </a:moveTo>
                  <a:lnTo>
                    <a:pt x="6465570" y="205740"/>
                  </a:lnTo>
                  <a:lnTo>
                    <a:pt x="6206490" y="1852295"/>
                  </a:lnTo>
                  <a:lnTo>
                    <a:pt x="144780" y="2042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A00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0" i="0" dirty="0">
                <a:solidFill>
                  <a:prstClr val="white"/>
                </a:solidFill>
                <a:latin typeface="TheSans C4s Regular" panose="020B0402050302020203" pitchFamily="34" charset="77"/>
              </a:endParaRPr>
            </a:p>
          </p:txBody>
        </p:sp>
      </p:grpSp>
      <p:sp>
        <p:nvSpPr>
          <p:cNvPr id="2" name="Textfeld 1">
            <a:extLst>
              <a:ext uri="{FF2B5EF4-FFF2-40B4-BE49-F238E27FC236}">
                <a16:creationId xmlns:a16="http://schemas.microsoft.com/office/drawing/2014/main" id="{2E9A14CA-DE92-4A62-3F95-01FA76B7B202}"/>
              </a:ext>
            </a:extLst>
          </p:cNvPr>
          <p:cNvSpPr txBox="1"/>
          <p:nvPr/>
        </p:nvSpPr>
        <p:spPr>
          <a:xfrm>
            <a:off x="204952" y="6064220"/>
            <a:ext cx="2364827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2000" dirty="0">
                <a:solidFill>
                  <a:schemeClr val="bg1"/>
                </a:solidFill>
                <a:latin typeface="TheSans C4s Bold" panose="020B0702050302020203" pitchFamily="34" charset="0"/>
              </a:rPr>
              <a:t>Vorname Name</a:t>
            </a:r>
          </a:p>
          <a:p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Position, Unternehmen/Organisation</a:t>
            </a:r>
          </a:p>
        </p:txBody>
      </p:sp>
    </p:spTree>
    <p:extLst>
      <p:ext uri="{BB962C8B-B14F-4D97-AF65-F5344CB8AC3E}">
        <p14:creationId xmlns:p14="http://schemas.microsoft.com/office/powerpoint/2010/main" val="2797955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FCF6FCEA-2666-7D22-A2D4-6DABD284FE4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EF41864C-1C59-52AE-985B-290DB6BF2F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C4E09A1-E934-3F99-01CF-BF691870E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4702" y="1"/>
            <a:ext cx="2593298" cy="1063252"/>
          </a:xfrm>
          <a:prstGeom prst="rect">
            <a:avLst/>
          </a:prstGeom>
        </p:spPr>
      </p:pic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0BFE9B9-E3A2-58C5-4280-0EF944C8BE63}"/>
              </a:ext>
            </a:extLst>
          </p:cNvPr>
          <p:cNvGrpSpPr/>
          <p:nvPr/>
        </p:nvGrpSpPr>
        <p:grpSpPr>
          <a:xfrm>
            <a:off x="4386042" y="751083"/>
            <a:ext cx="1718860" cy="424342"/>
            <a:chOff x="4386042" y="751083"/>
            <a:chExt cx="1718860" cy="424342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F6E47321-2C12-11C7-718D-C56332795CD7}"/>
                </a:ext>
              </a:extLst>
            </p:cNvPr>
            <p:cNvSpPr>
              <a:spLocks/>
            </p:cNvSpPr>
            <p:nvPr/>
          </p:nvSpPr>
          <p:spPr>
            <a:xfrm rot="21277993">
              <a:off x="4611552" y="751083"/>
              <a:ext cx="1267840" cy="424342"/>
            </a:xfrm>
            <a:prstGeom prst="rect">
              <a:avLst/>
            </a:prstGeom>
            <a:solidFill>
              <a:srgbClr val="421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D5CA3846-C99F-3426-AAEC-0AA5E14D546B}"/>
                </a:ext>
              </a:extLst>
            </p:cNvPr>
            <p:cNvSpPr txBox="1">
              <a:spLocks/>
            </p:cNvSpPr>
            <p:nvPr/>
          </p:nvSpPr>
          <p:spPr>
            <a:xfrm rot="21265661">
              <a:off x="4386042" y="775231"/>
              <a:ext cx="17188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000" dirty="0">
                  <a:solidFill>
                    <a:schemeClr val="bg1"/>
                  </a:solidFill>
                  <a:latin typeface="TheSans C4s Bold" panose="020B0702050302020203" pitchFamily="34" charset="0"/>
                </a:rPr>
                <a:t>26. Juni</a:t>
              </a:r>
            </a:p>
          </p:txBody>
        </p:sp>
      </p:grp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4E0B1B90-C961-D360-7B8A-12A70D0A3020}"/>
              </a:ext>
            </a:extLst>
          </p:cNvPr>
          <p:cNvGrpSpPr/>
          <p:nvPr/>
        </p:nvGrpSpPr>
        <p:grpSpPr>
          <a:xfrm>
            <a:off x="-390471" y="3504430"/>
            <a:ext cx="3143195" cy="1774248"/>
            <a:chOff x="-949728" y="5701854"/>
            <a:chExt cx="3306462" cy="2042796"/>
          </a:xfrm>
        </p:grpSpPr>
        <p:sp>
          <p:nvSpPr>
            <p:cNvPr id="16" name="Rechteck 1">
              <a:extLst>
                <a:ext uri="{FF2B5EF4-FFF2-40B4-BE49-F238E27FC236}">
                  <a16:creationId xmlns:a16="http://schemas.microsoft.com/office/drawing/2014/main" id="{C0417E7D-ACA7-034F-B032-0DA696449EAB}"/>
                </a:ext>
              </a:extLst>
            </p:cNvPr>
            <p:cNvSpPr/>
            <p:nvPr userDrawn="1"/>
          </p:nvSpPr>
          <p:spPr>
            <a:xfrm rot="21480000">
              <a:off x="-949728" y="5701855"/>
              <a:ext cx="3306462" cy="2042795"/>
            </a:xfrm>
            <a:custGeom>
              <a:avLst/>
              <a:gdLst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6328410 w 6328410"/>
                <a:gd name="connsiteY2" fmla="*/ 154749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5993130 w 6328410"/>
                <a:gd name="connsiteY2" fmla="*/ 136461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244590"/>
                <a:gd name="connsiteY0" fmla="*/ 76200 h 1623695"/>
                <a:gd name="connsiteX1" fmla="*/ 6244590 w 6244590"/>
                <a:gd name="connsiteY1" fmla="*/ 0 h 1623695"/>
                <a:gd name="connsiteX2" fmla="*/ 5993130 w 6244590"/>
                <a:gd name="connsiteY2" fmla="*/ 1440815 h 1623695"/>
                <a:gd name="connsiteX3" fmla="*/ 0 w 6244590"/>
                <a:gd name="connsiteY3" fmla="*/ 1623695 h 1623695"/>
                <a:gd name="connsiteX4" fmla="*/ 0 w 6244590"/>
                <a:gd name="connsiteY4" fmla="*/ 76200 h 1623695"/>
                <a:gd name="connsiteX0" fmla="*/ 0 w 6526530"/>
                <a:gd name="connsiteY0" fmla="*/ 0 h 1768475"/>
                <a:gd name="connsiteX1" fmla="*/ 6526530 w 6526530"/>
                <a:gd name="connsiteY1" fmla="*/ 144780 h 1768475"/>
                <a:gd name="connsiteX2" fmla="*/ 6275070 w 6526530"/>
                <a:gd name="connsiteY2" fmla="*/ 1585595 h 1768475"/>
                <a:gd name="connsiteX3" fmla="*/ 281940 w 6526530"/>
                <a:gd name="connsiteY3" fmla="*/ 1768475 h 1768475"/>
                <a:gd name="connsiteX4" fmla="*/ 0 w 6526530"/>
                <a:gd name="connsiteY4" fmla="*/ 0 h 176847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58559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49415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191250 w 6442710"/>
                <a:gd name="connsiteY2" fmla="*/ 1646555 h 2042795"/>
                <a:gd name="connsiteX3" fmla="*/ 19812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191250 w 6442710"/>
                <a:gd name="connsiteY2" fmla="*/ 164655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9350 w 6442710"/>
                <a:gd name="connsiteY2" fmla="*/ 182943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1730 w 6442710"/>
                <a:gd name="connsiteY2" fmla="*/ 173799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21730 w 6442710"/>
                <a:gd name="connsiteY2" fmla="*/ 17379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06490 w 6442710"/>
                <a:gd name="connsiteY2" fmla="*/ 18522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65570"/>
                <a:gd name="connsiteY0" fmla="*/ 0 h 2042795"/>
                <a:gd name="connsiteX1" fmla="*/ 6465570 w 6465570"/>
                <a:gd name="connsiteY1" fmla="*/ 205740 h 2042795"/>
                <a:gd name="connsiteX2" fmla="*/ 6206490 w 6465570"/>
                <a:gd name="connsiteY2" fmla="*/ 1852295 h 2042795"/>
                <a:gd name="connsiteX3" fmla="*/ 144780 w 6465570"/>
                <a:gd name="connsiteY3" fmla="*/ 2042795 h 2042795"/>
                <a:gd name="connsiteX4" fmla="*/ 0 w 6465570"/>
                <a:gd name="connsiteY4" fmla="*/ 0 h 2042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5570" h="2042795">
                  <a:moveTo>
                    <a:pt x="0" y="0"/>
                  </a:moveTo>
                  <a:lnTo>
                    <a:pt x="6465570" y="205740"/>
                  </a:lnTo>
                  <a:lnTo>
                    <a:pt x="6206490" y="1852295"/>
                  </a:lnTo>
                  <a:lnTo>
                    <a:pt x="144780" y="2042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B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0" i="0">
                <a:solidFill>
                  <a:prstClr val="white"/>
                </a:solidFill>
                <a:latin typeface="TheSans C4s Regular" panose="020B0402050302020203" pitchFamily="34" charset="77"/>
              </a:endParaRPr>
            </a:p>
          </p:txBody>
        </p:sp>
        <p:sp>
          <p:nvSpPr>
            <p:cNvPr id="17" name="Rechteck 1">
              <a:extLst>
                <a:ext uri="{FF2B5EF4-FFF2-40B4-BE49-F238E27FC236}">
                  <a16:creationId xmlns:a16="http://schemas.microsoft.com/office/drawing/2014/main" id="{718B851E-79D7-9296-AAF5-2F5AFB423626}"/>
                </a:ext>
              </a:extLst>
            </p:cNvPr>
            <p:cNvSpPr/>
            <p:nvPr userDrawn="1"/>
          </p:nvSpPr>
          <p:spPr>
            <a:xfrm>
              <a:off x="-949728" y="5701854"/>
              <a:ext cx="3306462" cy="2042795"/>
            </a:xfrm>
            <a:custGeom>
              <a:avLst/>
              <a:gdLst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6328410 w 6328410"/>
                <a:gd name="connsiteY2" fmla="*/ 154749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5993130 w 6328410"/>
                <a:gd name="connsiteY2" fmla="*/ 136461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244590"/>
                <a:gd name="connsiteY0" fmla="*/ 76200 h 1623695"/>
                <a:gd name="connsiteX1" fmla="*/ 6244590 w 6244590"/>
                <a:gd name="connsiteY1" fmla="*/ 0 h 1623695"/>
                <a:gd name="connsiteX2" fmla="*/ 5993130 w 6244590"/>
                <a:gd name="connsiteY2" fmla="*/ 1440815 h 1623695"/>
                <a:gd name="connsiteX3" fmla="*/ 0 w 6244590"/>
                <a:gd name="connsiteY3" fmla="*/ 1623695 h 1623695"/>
                <a:gd name="connsiteX4" fmla="*/ 0 w 6244590"/>
                <a:gd name="connsiteY4" fmla="*/ 76200 h 1623695"/>
                <a:gd name="connsiteX0" fmla="*/ 0 w 6526530"/>
                <a:gd name="connsiteY0" fmla="*/ 0 h 1768475"/>
                <a:gd name="connsiteX1" fmla="*/ 6526530 w 6526530"/>
                <a:gd name="connsiteY1" fmla="*/ 144780 h 1768475"/>
                <a:gd name="connsiteX2" fmla="*/ 6275070 w 6526530"/>
                <a:gd name="connsiteY2" fmla="*/ 1585595 h 1768475"/>
                <a:gd name="connsiteX3" fmla="*/ 281940 w 6526530"/>
                <a:gd name="connsiteY3" fmla="*/ 1768475 h 1768475"/>
                <a:gd name="connsiteX4" fmla="*/ 0 w 6526530"/>
                <a:gd name="connsiteY4" fmla="*/ 0 h 176847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58559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49415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191250 w 6442710"/>
                <a:gd name="connsiteY2" fmla="*/ 1646555 h 2042795"/>
                <a:gd name="connsiteX3" fmla="*/ 19812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191250 w 6442710"/>
                <a:gd name="connsiteY2" fmla="*/ 164655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9350 w 6442710"/>
                <a:gd name="connsiteY2" fmla="*/ 182943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1730 w 6442710"/>
                <a:gd name="connsiteY2" fmla="*/ 173799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21730 w 6442710"/>
                <a:gd name="connsiteY2" fmla="*/ 17379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06490 w 6442710"/>
                <a:gd name="connsiteY2" fmla="*/ 18522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65570"/>
                <a:gd name="connsiteY0" fmla="*/ 0 h 2042795"/>
                <a:gd name="connsiteX1" fmla="*/ 6465570 w 6465570"/>
                <a:gd name="connsiteY1" fmla="*/ 205740 h 2042795"/>
                <a:gd name="connsiteX2" fmla="*/ 6206490 w 6465570"/>
                <a:gd name="connsiteY2" fmla="*/ 1852295 h 2042795"/>
                <a:gd name="connsiteX3" fmla="*/ 144780 w 6465570"/>
                <a:gd name="connsiteY3" fmla="*/ 2042795 h 2042795"/>
                <a:gd name="connsiteX4" fmla="*/ 0 w 6465570"/>
                <a:gd name="connsiteY4" fmla="*/ 0 h 2042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5570" h="2042795">
                  <a:moveTo>
                    <a:pt x="0" y="0"/>
                  </a:moveTo>
                  <a:lnTo>
                    <a:pt x="6465570" y="205740"/>
                  </a:lnTo>
                  <a:lnTo>
                    <a:pt x="6206490" y="1852295"/>
                  </a:lnTo>
                  <a:lnTo>
                    <a:pt x="144780" y="2042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A00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0" i="0" dirty="0">
                <a:solidFill>
                  <a:prstClr val="white"/>
                </a:solidFill>
                <a:latin typeface="TheSans C4s Regular" panose="020B0402050302020203" pitchFamily="34" charset="77"/>
              </a:endParaRPr>
            </a:p>
          </p:txBody>
        </p:sp>
      </p:grpSp>
      <p:sp>
        <p:nvSpPr>
          <p:cNvPr id="18" name="Textfeld 17">
            <a:extLst>
              <a:ext uri="{FF2B5EF4-FFF2-40B4-BE49-F238E27FC236}">
                <a16:creationId xmlns:a16="http://schemas.microsoft.com/office/drawing/2014/main" id="{51573393-1A25-D336-19FB-649B873F9634}"/>
              </a:ext>
            </a:extLst>
          </p:cNvPr>
          <p:cNvSpPr txBox="1"/>
          <p:nvPr/>
        </p:nvSpPr>
        <p:spPr>
          <a:xfrm>
            <a:off x="102477" y="3783696"/>
            <a:ext cx="2364827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2000" dirty="0">
                <a:solidFill>
                  <a:schemeClr val="bg1"/>
                </a:solidFill>
                <a:latin typeface="TheSans C4s Bold" panose="020B0702050302020203" pitchFamily="34" charset="0"/>
              </a:rPr>
              <a:t>Vorname Name</a:t>
            </a:r>
          </a:p>
          <a:p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Position, Unternehmen/Organisation</a:t>
            </a:r>
          </a:p>
        </p:txBody>
      </p:sp>
    </p:spTree>
    <p:extLst>
      <p:ext uri="{BB962C8B-B14F-4D97-AF65-F5344CB8AC3E}">
        <p14:creationId xmlns:p14="http://schemas.microsoft.com/office/powerpoint/2010/main" val="742856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F1BA5-13DC-2185-9DA2-70221B9F1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913C0C6B-BA01-B0F9-2F8F-B56EF2DF440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83F0FB-FD4F-16BA-E51A-B66810FAD5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2030" y="5502333"/>
            <a:ext cx="6033940" cy="2636199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20000"/>
              </a:lnSpc>
            </a:pPr>
            <a:r>
              <a:rPr lang="de-DE" sz="2400" dirty="0"/>
              <a:t>»Digitale Teilhabe bedeutet für mich, dass sich alle sicher und selbstbestimmt im digitalen Raum bewegen können, unabhängig von Alter, Geschlecht, Einkommen, Bildung, Behinderung, Herkunft oder Wohnort.</a:t>
            </a:r>
          </a:p>
          <a:p>
            <a:pPr algn="ctr">
              <a:lnSpc>
                <a:spcPct val="120000"/>
              </a:lnSpc>
            </a:pPr>
            <a:r>
              <a:rPr lang="de-DE" sz="2400" dirty="0"/>
              <a:t>Der Digitaltag leistet einen wichtigen Beitrag dazu: Er macht Digitalisierung vor Ort erlebbar und bietet eine Plattform, um gemeinsam über die Chancen und Möglichkeiten der Digitalisierung zu diskutieren.«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FD2FA295-FE4C-F8F9-2554-F286F0417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4702" y="1"/>
            <a:ext cx="2593298" cy="1063252"/>
          </a:xfrm>
          <a:prstGeom prst="rect">
            <a:avLst/>
          </a:prstGeom>
        </p:spPr>
      </p:pic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5802EE5A-4E0E-909C-7E57-C3391922CF87}"/>
              </a:ext>
            </a:extLst>
          </p:cNvPr>
          <p:cNvGrpSpPr/>
          <p:nvPr/>
        </p:nvGrpSpPr>
        <p:grpSpPr>
          <a:xfrm>
            <a:off x="4386042" y="751083"/>
            <a:ext cx="1718860" cy="424342"/>
            <a:chOff x="4386042" y="751083"/>
            <a:chExt cx="1718860" cy="424342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0403D36C-0EC7-7A38-DC9F-F6A3AF232F3B}"/>
                </a:ext>
              </a:extLst>
            </p:cNvPr>
            <p:cNvSpPr>
              <a:spLocks/>
            </p:cNvSpPr>
            <p:nvPr/>
          </p:nvSpPr>
          <p:spPr>
            <a:xfrm rot="21277993">
              <a:off x="4611552" y="751083"/>
              <a:ext cx="1267840" cy="424342"/>
            </a:xfrm>
            <a:prstGeom prst="rect">
              <a:avLst/>
            </a:prstGeom>
            <a:solidFill>
              <a:srgbClr val="421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135CAE43-24C0-C950-E800-B03052E6BEA2}"/>
                </a:ext>
              </a:extLst>
            </p:cNvPr>
            <p:cNvSpPr txBox="1">
              <a:spLocks/>
            </p:cNvSpPr>
            <p:nvPr/>
          </p:nvSpPr>
          <p:spPr>
            <a:xfrm rot="21265661">
              <a:off x="4386042" y="775231"/>
              <a:ext cx="17188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000" dirty="0">
                  <a:solidFill>
                    <a:schemeClr val="bg1"/>
                  </a:solidFill>
                  <a:latin typeface="TheSans C4s Bold" panose="020B0702050302020203" pitchFamily="34" charset="0"/>
                </a:rPr>
                <a:t>26. Juni</a:t>
              </a:r>
            </a:p>
          </p:txBody>
        </p:sp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E787FAE8-3239-F779-B07F-8055975801BA}"/>
              </a:ext>
            </a:extLst>
          </p:cNvPr>
          <p:cNvGrpSpPr/>
          <p:nvPr/>
        </p:nvGrpSpPr>
        <p:grpSpPr>
          <a:xfrm>
            <a:off x="-390471" y="3504430"/>
            <a:ext cx="3143195" cy="1774248"/>
            <a:chOff x="-949728" y="5701854"/>
            <a:chExt cx="3306462" cy="2042796"/>
          </a:xfrm>
        </p:grpSpPr>
        <p:sp>
          <p:nvSpPr>
            <p:cNvPr id="9" name="Rechteck 1">
              <a:extLst>
                <a:ext uri="{FF2B5EF4-FFF2-40B4-BE49-F238E27FC236}">
                  <a16:creationId xmlns:a16="http://schemas.microsoft.com/office/drawing/2014/main" id="{1CCBE2C8-FA84-201D-893C-3AE7375F8144}"/>
                </a:ext>
              </a:extLst>
            </p:cNvPr>
            <p:cNvSpPr/>
            <p:nvPr userDrawn="1"/>
          </p:nvSpPr>
          <p:spPr>
            <a:xfrm rot="21480000">
              <a:off x="-949728" y="5701855"/>
              <a:ext cx="3306462" cy="2042795"/>
            </a:xfrm>
            <a:custGeom>
              <a:avLst/>
              <a:gdLst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6328410 w 6328410"/>
                <a:gd name="connsiteY2" fmla="*/ 154749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5993130 w 6328410"/>
                <a:gd name="connsiteY2" fmla="*/ 136461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244590"/>
                <a:gd name="connsiteY0" fmla="*/ 76200 h 1623695"/>
                <a:gd name="connsiteX1" fmla="*/ 6244590 w 6244590"/>
                <a:gd name="connsiteY1" fmla="*/ 0 h 1623695"/>
                <a:gd name="connsiteX2" fmla="*/ 5993130 w 6244590"/>
                <a:gd name="connsiteY2" fmla="*/ 1440815 h 1623695"/>
                <a:gd name="connsiteX3" fmla="*/ 0 w 6244590"/>
                <a:gd name="connsiteY3" fmla="*/ 1623695 h 1623695"/>
                <a:gd name="connsiteX4" fmla="*/ 0 w 6244590"/>
                <a:gd name="connsiteY4" fmla="*/ 76200 h 1623695"/>
                <a:gd name="connsiteX0" fmla="*/ 0 w 6526530"/>
                <a:gd name="connsiteY0" fmla="*/ 0 h 1768475"/>
                <a:gd name="connsiteX1" fmla="*/ 6526530 w 6526530"/>
                <a:gd name="connsiteY1" fmla="*/ 144780 h 1768475"/>
                <a:gd name="connsiteX2" fmla="*/ 6275070 w 6526530"/>
                <a:gd name="connsiteY2" fmla="*/ 1585595 h 1768475"/>
                <a:gd name="connsiteX3" fmla="*/ 281940 w 6526530"/>
                <a:gd name="connsiteY3" fmla="*/ 1768475 h 1768475"/>
                <a:gd name="connsiteX4" fmla="*/ 0 w 6526530"/>
                <a:gd name="connsiteY4" fmla="*/ 0 h 176847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58559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49415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191250 w 6442710"/>
                <a:gd name="connsiteY2" fmla="*/ 1646555 h 2042795"/>
                <a:gd name="connsiteX3" fmla="*/ 19812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191250 w 6442710"/>
                <a:gd name="connsiteY2" fmla="*/ 164655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9350 w 6442710"/>
                <a:gd name="connsiteY2" fmla="*/ 182943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1730 w 6442710"/>
                <a:gd name="connsiteY2" fmla="*/ 173799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21730 w 6442710"/>
                <a:gd name="connsiteY2" fmla="*/ 17379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06490 w 6442710"/>
                <a:gd name="connsiteY2" fmla="*/ 18522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65570"/>
                <a:gd name="connsiteY0" fmla="*/ 0 h 2042795"/>
                <a:gd name="connsiteX1" fmla="*/ 6465570 w 6465570"/>
                <a:gd name="connsiteY1" fmla="*/ 205740 h 2042795"/>
                <a:gd name="connsiteX2" fmla="*/ 6206490 w 6465570"/>
                <a:gd name="connsiteY2" fmla="*/ 1852295 h 2042795"/>
                <a:gd name="connsiteX3" fmla="*/ 144780 w 6465570"/>
                <a:gd name="connsiteY3" fmla="*/ 2042795 h 2042795"/>
                <a:gd name="connsiteX4" fmla="*/ 0 w 6465570"/>
                <a:gd name="connsiteY4" fmla="*/ 0 h 2042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5570" h="2042795">
                  <a:moveTo>
                    <a:pt x="0" y="0"/>
                  </a:moveTo>
                  <a:lnTo>
                    <a:pt x="6465570" y="205740"/>
                  </a:lnTo>
                  <a:lnTo>
                    <a:pt x="6206490" y="1852295"/>
                  </a:lnTo>
                  <a:lnTo>
                    <a:pt x="144780" y="2042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B5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0" i="0">
                <a:solidFill>
                  <a:prstClr val="white"/>
                </a:solidFill>
                <a:latin typeface="TheSans C4s Regular" panose="020B0402050302020203" pitchFamily="34" charset="77"/>
              </a:endParaRPr>
            </a:p>
          </p:txBody>
        </p:sp>
        <p:sp>
          <p:nvSpPr>
            <p:cNvPr id="13" name="Rechteck 1">
              <a:extLst>
                <a:ext uri="{FF2B5EF4-FFF2-40B4-BE49-F238E27FC236}">
                  <a16:creationId xmlns:a16="http://schemas.microsoft.com/office/drawing/2014/main" id="{36234A21-AB77-19C2-008A-E9EA13332550}"/>
                </a:ext>
              </a:extLst>
            </p:cNvPr>
            <p:cNvSpPr/>
            <p:nvPr userDrawn="1"/>
          </p:nvSpPr>
          <p:spPr>
            <a:xfrm>
              <a:off x="-949728" y="5701854"/>
              <a:ext cx="3306462" cy="2042795"/>
            </a:xfrm>
            <a:custGeom>
              <a:avLst/>
              <a:gdLst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6328410 w 6328410"/>
                <a:gd name="connsiteY2" fmla="*/ 154749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328410"/>
                <a:gd name="connsiteY0" fmla="*/ 0 h 1547495"/>
                <a:gd name="connsiteX1" fmla="*/ 6328410 w 6328410"/>
                <a:gd name="connsiteY1" fmla="*/ 0 h 1547495"/>
                <a:gd name="connsiteX2" fmla="*/ 5993130 w 6328410"/>
                <a:gd name="connsiteY2" fmla="*/ 1364615 h 1547495"/>
                <a:gd name="connsiteX3" fmla="*/ 0 w 6328410"/>
                <a:gd name="connsiteY3" fmla="*/ 1547495 h 1547495"/>
                <a:gd name="connsiteX4" fmla="*/ 0 w 6328410"/>
                <a:gd name="connsiteY4" fmla="*/ 0 h 1547495"/>
                <a:gd name="connsiteX0" fmla="*/ 0 w 6244590"/>
                <a:gd name="connsiteY0" fmla="*/ 76200 h 1623695"/>
                <a:gd name="connsiteX1" fmla="*/ 6244590 w 6244590"/>
                <a:gd name="connsiteY1" fmla="*/ 0 h 1623695"/>
                <a:gd name="connsiteX2" fmla="*/ 5993130 w 6244590"/>
                <a:gd name="connsiteY2" fmla="*/ 1440815 h 1623695"/>
                <a:gd name="connsiteX3" fmla="*/ 0 w 6244590"/>
                <a:gd name="connsiteY3" fmla="*/ 1623695 h 1623695"/>
                <a:gd name="connsiteX4" fmla="*/ 0 w 6244590"/>
                <a:gd name="connsiteY4" fmla="*/ 76200 h 1623695"/>
                <a:gd name="connsiteX0" fmla="*/ 0 w 6526530"/>
                <a:gd name="connsiteY0" fmla="*/ 0 h 1768475"/>
                <a:gd name="connsiteX1" fmla="*/ 6526530 w 6526530"/>
                <a:gd name="connsiteY1" fmla="*/ 144780 h 1768475"/>
                <a:gd name="connsiteX2" fmla="*/ 6275070 w 6526530"/>
                <a:gd name="connsiteY2" fmla="*/ 1585595 h 1768475"/>
                <a:gd name="connsiteX3" fmla="*/ 281940 w 6526530"/>
                <a:gd name="connsiteY3" fmla="*/ 1768475 h 1768475"/>
                <a:gd name="connsiteX4" fmla="*/ 0 w 6526530"/>
                <a:gd name="connsiteY4" fmla="*/ 0 h 176847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58559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526530"/>
                <a:gd name="connsiteY0" fmla="*/ 0 h 1890395"/>
                <a:gd name="connsiteX1" fmla="*/ 6526530 w 6526530"/>
                <a:gd name="connsiteY1" fmla="*/ 144780 h 1890395"/>
                <a:gd name="connsiteX2" fmla="*/ 6275070 w 6526530"/>
                <a:gd name="connsiteY2" fmla="*/ 1494155 h 1890395"/>
                <a:gd name="connsiteX3" fmla="*/ 281940 w 6526530"/>
                <a:gd name="connsiteY3" fmla="*/ 1890395 h 1890395"/>
                <a:gd name="connsiteX4" fmla="*/ 0 w 6526530"/>
                <a:gd name="connsiteY4" fmla="*/ 0 h 18903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191250 w 6442710"/>
                <a:gd name="connsiteY2" fmla="*/ 1646555 h 2042795"/>
                <a:gd name="connsiteX3" fmla="*/ 19812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191250 w 6442710"/>
                <a:gd name="connsiteY2" fmla="*/ 164655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9350 w 6442710"/>
                <a:gd name="connsiteY2" fmla="*/ 182943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1966595"/>
                <a:gd name="connsiteX1" fmla="*/ 6442710 w 6442710"/>
                <a:gd name="connsiteY1" fmla="*/ 297180 h 1966595"/>
                <a:gd name="connsiteX2" fmla="*/ 6221730 w 6442710"/>
                <a:gd name="connsiteY2" fmla="*/ 1737995 h 1966595"/>
                <a:gd name="connsiteX3" fmla="*/ 144780 w 6442710"/>
                <a:gd name="connsiteY3" fmla="*/ 1966595 h 1966595"/>
                <a:gd name="connsiteX4" fmla="*/ 0 w 6442710"/>
                <a:gd name="connsiteY4" fmla="*/ 0 h 19665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21730 w 6442710"/>
                <a:gd name="connsiteY2" fmla="*/ 17379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42710"/>
                <a:gd name="connsiteY0" fmla="*/ 0 h 2042795"/>
                <a:gd name="connsiteX1" fmla="*/ 6442710 w 6442710"/>
                <a:gd name="connsiteY1" fmla="*/ 297180 h 2042795"/>
                <a:gd name="connsiteX2" fmla="*/ 6206490 w 6442710"/>
                <a:gd name="connsiteY2" fmla="*/ 1852295 h 2042795"/>
                <a:gd name="connsiteX3" fmla="*/ 144780 w 6442710"/>
                <a:gd name="connsiteY3" fmla="*/ 2042795 h 2042795"/>
                <a:gd name="connsiteX4" fmla="*/ 0 w 6442710"/>
                <a:gd name="connsiteY4" fmla="*/ 0 h 2042795"/>
                <a:gd name="connsiteX0" fmla="*/ 0 w 6465570"/>
                <a:gd name="connsiteY0" fmla="*/ 0 h 2042795"/>
                <a:gd name="connsiteX1" fmla="*/ 6465570 w 6465570"/>
                <a:gd name="connsiteY1" fmla="*/ 205740 h 2042795"/>
                <a:gd name="connsiteX2" fmla="*/ 6206490 w 6465570"/>
                <a:gd name="connsiteY2" fmla="*/ 1852295 h 2042795"/>
                <a:gd name="connsiteX3" fmla="*/ 144780 w 6465570"/>
                <a:gd name="connsiteY3" fmla="*/ 2042795 h 2042795"/>
                <a:gd name="connsiteX4" fmla="*/ 0 w 6465570"/>
                <a:gd name="connsiteY4" fmla="*/ 0 h 2042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5570" h="2042795">
                  <a:moveTo>
                    <a:pt x="0" y="0"/>
                  </a:moveTo>
                  <a:lnTo>
                    <a:pt x="6465570" y="205740"/>
                  </a:lnTo>
                  <a:lnTo>
                    <a:pt x="6206490" y="1852295"/>
                  </a:lnTo>
                  <a:lnTo>
                    <a:pt x="144780" y="2042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A00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0" i="0" dirty="0">
                <a:solidFill>
                  <a:prstClr val="white"/>
                </a:solidFill>
                <a:latin typeface="TheSans C4s Regular" panose="020B0402050302020203" pitchFamily="34" charset="77"/>
              </a:endParaRPr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58549D71-9B3C-1DD9-9700-ED4D4CC0C999}"/>
              </a:ext>
            </a:extLst>
          </p:cNvPr>
          <p:cNvSpPr txBox="1"/>
          <p:nvPr/>
        </p:nvSpPr>
        <p:spPr>
          <a:xfrm>
            <a:off x="102477" y="3783696"/>
            <a:ext cx="2364827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2000" dirty="0">
                <a:solidFill>
                  <a:schemeClr val="bg1"/>
                </a:solidFill>
                <a:latin typeface="TheSans C4s Bold" panose="020B0702050302020203" pitchFamily="34" charset="0"/>
              </a:rPr>
              <a:t>Vorname Name</a:t>
            </a:r>
          </a:p>
          <a:p>
            <a:r>
              <a:rPr lang="de-DE" sz="1600" dirty="0">
                <a:solidFill>
                  <a:schemeClr val="bg1"/>
                </a:solidFill>
                <a:latin typeface="TheSans C4s Regular" panose="020B0502050302020203" pitchFamily="34" charset="0"/>
              </a:rPr>
              <a:t>Position, Unternehmen/Organisation</a:t>
            </a:r>
          </a:p>
        </p:txBody>
      </p:sp>
    </p:spTree>
    <p:extLst>
      <p:ext uri="{BB962C8B-B14F-4D97-AF65-F5344CB8AC3E}">
        <p14:creationId xmlns:p14="http://schemas.microsoft.com/office/powerpoint/2010/main" val="3477246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3DBB0020864F3438592DBCDCECB47DD" ma:contentTypeVersion="15" ma:contentTypeDescription="Ein neues Dokument erstellen." ma:contentTypeScope="" ma:versionID="1cdc1e0b44c605bb0f86b15d6d5682d5">
  <xsd:schema xmlns:xsd="http://www.w3.org/2001/XMLSchema" xmlns:xs="http://www.w3.org/2001/XMLSchema" xmlns:p="http://schemas.microsoft.com/office/2006/metadata/properties" xmlns:ns2="af3ee3df-f988-4bce-9085-dbbd93c42352" xmlns:ns3="676b2033-fa26-4809-874a-1181aa3c21ea" targetNamespace="http://schemas.microsoft.com/office/2006/metadata/properties" ma:root="true" ma:fieldsID="5b5c5d72c5392d34d14e6b7567758974" ns2:_="" ns3:_="">
    <xsd:import namespace="af3ee3df-f988-4bce-9085-dbbd93c42352"/>
    <xsd:import namespace="676b2033-fa26-4809-874a-1181aa3c21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3ee3df-f988-4bce-9085-dbbd93c423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Bildmarkierungen" ma:readOnly="false" ma:fieldId="{5cf76f15-5ced-4ddc-b409-7134ff3c332f}" ma:taxonomyMulti="true" ma:sspId="3b76741d-2708-46a6-bf97-e878451aa8a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6b2033-fa26-4809-874a-1181aa3c21e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f52f2f1-15f7-4216-9857-e8955ab6bf29}" ma:internalName="TaxCatchAll" ma:showField="CatchAllData" ma:web="676b2033-fa26-4809-874a-1181aa3c21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76b2033-fa26-4809-874a-1181aa3c21ea" xsi:nil="true"/>
    <lcf76f155ced4ddcb4097134ff3c332f xmlns="af3ee3df-f988-4bce-9085-dbbd93c4235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6DB2E5B-8865-47C4-8EE6-C974FF4DB5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27EB5B-89D9-49E8-A8DE-83947D833D23}"/>
</file>

<file path=customXml/itemProps3.xml><?xml version="1.0" encoding="utf-8"?>
<ds:datastoreItem xmlns:ds="http://schemas.openxmlformats.org/officeDocument/2006/customXml" ds:itemID="{3BC037DE-BBDD-456C-BE29-9243DB5B4E11}">
  <ds:schemaRefs>
    <ds:schemaRef ds:uri="http://schemas.microsoft.com/office/2006/metadata/properties"/>
    <ds:schemaRef ds:uri="http://schemas.microsoft.com/office/infopath/2007/PartnerControls"/>
    <ds:schemaRef ds:uri="676b2033-fa26-4809-874a-1181aa3c21ea"/>
    <ds:schemaRef ds:uri="af3ee3df-f988-4bce-9085-dbbd93c4235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286</Words>
  <Application>Microsoft Office PowerPoint</Application>
  <PresentationFormat>Benutzerdefiniert</PresentationFormat>
  <Paragraphs>21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TheSans C4s Bold</vt:lpstr>
      <vt:lpstr>TheSans C4s Regular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Tra My Nguyen</dc:creator>
  <cp:lastModifiedBy>Tra My Nguyen</cp:lastModifiedBy>
  <cp:revision>1</cp:revision>
  <dcterms:created xsi:type="dcterms:W3CDTF">2026-04-28T09:41:53Z</dcterms:created>
  <dcterms:modified xsi:type="dcterms:W3CDTF">2026-04-29T09:51:13Z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0x01010003DBB0020864F3438592DBCDCECB47DD</vt:lpwstr>
  </property>
  <property fmtid="{D5CDD505-2E9C-101B-9397-08002B2CF9AE}" pid="3" name="MediaServiceImageTags">
    <vt:lpwstr/>
  </property>
</Properties>
</file>